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EB72BBD5-E59C-4E6D-A6F6-5857D31D0932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021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07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7019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52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186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19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79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41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2BBD5-E59C-4E6D-A6F6-5857D31D0932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411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80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35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2BBD5-E59C-4E6D-A6F6-5857D31D0932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83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195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524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13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10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2557A-7053-4340-A874-8AB926A8EDA1}" type="datetimeFigureOut">
              <a:rPr lang="en-US" smtClean="0"/>
              <a:pPr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82D82-A082-4708-8E33-43E1ECA4A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36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940" y="1305062"/>
            <a:ext cx="117455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HOW TO </a:t>
            </a:r>
            <a:r>
              <a:rPr lang="en-US" sz="6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CONFIGURE G-suite IN</a:t>
            </a:r>
            <a:endParaRPr lang="en-US" sz="6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lgerian" pitchFamily="82" charset="0"/>
            </a:endParaRPr>
          </a:p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MS-OUTLOOK</a:t>
            </a:r>
          </a:p>
        </p:txBody>
      </p:sp>
    </p:spTree>
    <p:extLst>
      <p:ext uri="{BB962C8B-B14F-4D97-AF65-F5344CB8AC3E}">
        <p14:creationId xmlns:p14="http://schemas.microsoft.com/office/powerpoint/2010/main" val="2058422751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3" y="-204107"/>
            <a:ext cx="9863048" cy="1400530"/>
          </a:xfrm>
        </p:spPr>
        <p:txBody>
          <a:bodyPr/>
          <a:lstStyle/>
          <a:p>
            <a:r>
              <a:rPr lang="en-US" sz="1800" b="1" dirty="0" smtClean="0"/>
              <a:t>Select </a:t>
            </a:r>
            <a:r>
              <a:rPr lang="en-US" sz="1800" b="1" dirty="0" smtClean="0">
                <a:solidFill>
                  <a:srgbClr val="FF0000"/>
                </a:solidFill>
              </a:rPr>
              <a:t>outgoing server </a:t>
            </a:r>
            <a:r>
              <a:rPr lang="en-US" sz="1800" b="1" dirty="0" smtClean="0"/>
              <a:t>and select </a:t>
            </a:r>
            <a:r>
              <a:rPr lang="en-US" sz="1800" b="1" dirty="0" smtClean="0">
                <a:solidFill>
                  <a:srgbClr val="FF0000"/>
                </a:solidFill>
              </a:rPr>
              <a:t>my outgoing server(SMTP) requires authentication </a:t>
            </a:r>
            <a:r>
              <a:rPr lang="en-US" sz="1800" b="1" dirty="0" smtClean="0">
                <a:solidFill>
                  <a:schemeClr val="tx1">
                    <a:lumMod val="95000"/>
                  </a:schemeClr>
                </a:solidFill>
              </a:rPr>
              <a:t> also select </a:t>
            </a:r>
            <a:r>
              <a:rPr lang="en-US" sz="1800" b="1" dirty="0" smtClean="0">
                <a:solidFill>
                  <a:srgbClr val="FF0000"/>
                </a:solidFill>
              </a:rPr>
              <a:t>Use same setting as my incoming mail server</a:t>
            </a:r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8192" y="1125916"/>
            <a:ext cx="9040968" cy="5818469"/>
          </a:xfrm>
          <a:prstGeom prst="rect">
            <a:avLst/>
          </a:prstGeom>
        </p:spPr>
      </p:pic>
      <p:cxnSp>
        <p:nvCxnSpPr>
          <p:cNvPr id="14" name="Elbow Connector 13"/>
          <p:cNvCxnSpPr/>
          <p:nvPr/>
        </p:nvCxnSpPr>
        <p:spPr>
          <a:xfrm rot="16200000" flipH="1">
            <a:off x="2150772" y="553791"/>
            <a:ext cx="1171977" cy="965915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 flipV="1">
            <a:off x="2511381" y="450758"/>
            <a:ext cx="4765183" cy="1738650"/>
          </a:xfrm>
          <a:prstGeom prst="bentConnector3">
            <a:avLst>
              <a:gd name="adj1" fmla="val -2162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V="1">
            <a:off x="2871989" y="785611"/>
            <a:ext cx="2575774" cy="1622738"/>
          </a:xfrm>
          <a:prstGeom prst="bentConnector3">
            <a:avLst>
              <a:gd name="adj1" fmla="val -119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34138" y="46750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Advanced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V="1">
            <a:off x="6123907" y="1848121"/>
            <a:ext cx="3013655" cy="300077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169101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55007"/>
            <a:ext cx="12192000" cy="140053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Use </a:t>
            </a:r>
            <a:r>
              <a:rPr lang="en-US" sz="4400" dirty="0"/>
              <a:t>Following Setting</a:t>
            </a:r>
            <a:br>
              <a:rPr lang="en-US" sz="4400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9582" y="823311"/>
            <a:ext cx="5413666" cy="5992742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244697" y="1480138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>
                <a:solidFill>
                  <a:srgbClr val="002060"/>
                </a:solidFill>
              </a:rPr>
              <a:t>Incoming Port Number - 993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257577" y="1868543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>
                <a:solidFill>
                  <a:srgbClr val="002060"/>
                </a:solidFill>
              </a:rPr>
              <a:t>SSL should be Enable	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243976" y="2247483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>
                <a:solidFill>
                  <a:srgbClr val="002060"/>
                </a:solidFill>
              </a:rPr>
              <a:t>Outgoing Port Number – 465/587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267586" y="2683220"/>
            <a:ext cx="4396339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600" dirty="0" smtClean="0">
                <a:solidFill>
                  <a:srgbClr val="002060"/>
                </a:solidFill>
              </a:rPr>
              <a:t>SSL Should be Enable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37268" y="5780466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48" name="Elbow Connector 47"/>
          <p:cNvCxnSpPr/>
          <p:nvPr/>
        </p:nvCxnSpPr>
        <p:spPr>
          <a:xfrm>
            <a:off x="7484470" y="6090256"/>
            <a:ext cx="584196" cy="3540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>
            <a:off x="3129566" y="1868543"/>
            <a:ext cx="3979572" cy="37894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>
            <a:off x="2614411" y="2247483"/>
            <a:ext cx="2975020" cy="19732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>
            <a:off x="3580327" y="2683220"/>
            <a:ext cx="3644721" cy="14052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2" idx="2"/>
          </p:cNvCxnSpPr>
          <p:nvPr/>
        </p:nvCxnSpPr>
        <p:spPr>
          <a:xfrm rot="5400000" flipH="1" flipV="1">
            <a:off x="5746359" y="-99522"/>
            <a:ext cx="78400" cy="6639607"/>
          </a:xfrm>
          <a:prstGeom prst="bentConnector4">
            <a:avLst>
              <a:gd name="adj1" fmla="val 414786"/>
              <a:gd name="adj2" fmla="val 4754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234894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34514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 smtClean="0"/>
              <a:t>Now Click on </a:t>
            </a:r>
            <a:r>
              <a:rPr lang="en-US" sz="2400" b="1" dirty="0" smtClean="0">
                <a:solidFill>
                  <a:srgbClr val="FF0000"/>
                </a:solidFill>
              </a:rPr>
              <a:t>Test Account Setting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99005" y="547373"/>
            <a:ext cx="8947522" cy="6310627"/>
          </a:xfrm>
          <a:prstGeom prst="rect">
            <a:avLst/>
          </a:prstGeom>
        </p:spPr>
      </p:pic>
      <p:cxnSp>
        <p:nvCxnSpPr>
          <p:cNvPr id="16" name="Elbow Connector 15"/>
          <p:cNvCxnSpPr/>
          <p:nvPr/>
        </p:nvCxnSpPr>
        <p:spPr>
          <a:xfrm rot="16200000" flipH="1">
            <a:off x="5536623" y="835831"/>
            <a:ext cx="2668516" cy="1687134"/>
          </a:xfrm>
          <a:prstGeom prst="bentConnector3">
            <a:avLst>
              <a:gd name="adj1" fmla="val 11032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03" y="3215889"/>
            <a:ext cx="5700375" cy="28729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1" y="5331855"/>
            <a:ext cx="235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Close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5400000" flipH="1" flipV="1">
            <a:off x="6005815" y="4651830"/>
            <a:ext cx="1240735" cy="386366"/>
          </a:xfrm>
          <a:prstGeom prst="bentConnector3">
            <a:avLst>
              <a:gd name="adj1" fmla="val 4896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03822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0286" y="60914"/>
            <a:ext cx="9483120" cy="67189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24283" y="5100033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6200000" flipH="1">
            <a:off x="7673731" y="5465699"/>
            <a:ext cx="712494" cy="60530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29603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22251" y="191270"/>
            <a:ext cx="9058118" cy="6541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321" y="4043968"/>
            <a:ext cx="559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Mail Has been Configure and now click on </a:t>
            </a:r>
            <a:r>
              <a:rPr lang="en-US" b="1" dirty="0" smtClean="0">
                <a:solidFill>
                  <a:srgbClr val="FF0000"/>
                </a:solidFill>
              </a:rPr>
              <a:t>Finish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474108" y="4846819"/>
            <a:ext cx="1562498" cy="64394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57216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69916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-623649"/>
            <a:ext cx="11189573" cy="1961742"/>
          </a:xfrm>
        </p:spPr>
        <p:txBody>
          <a:bodyPr/>
          <a:lstStyle/>
          <a:p>
            <a:pPr algn="ctr"/>
            <a:r>
              <a:rPr lang="en-US" dirty="0" smtClean="0"/>
              <a:t>Go to Control Panel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093" y="618186"/>
            <a:ext cx="11423561" cy="618186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431887" y="2338493"/>
            <a:ext cx="1418823" cy="16356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mail</a:t>
            </a: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9491730" y="3580327"/>
            <a:ext cx="1081825" cy="257577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31087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-10922"/>
            <a:ext cx="9404723" cy="1400530"/>
          </a:xfrm>
        </p:spPr>
        <p:txBody>
          <a:bodyPr/>
          <a:lstStyle/>
          <a:p>
            <a:pPr algn="ctr"/>
            <a:r>
              <a:rPr lang="en-US" dirty="0" smtClean="0"/>
              <a:t>Click on E-Mail Accounts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0766" y="1393436"/>
            <a:ext cx="8564451" cy="5443421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6200000" flipH="1">
            <a:off x="6864440" y="1184855"/>
            <a:ext cx="1841679" cy="81136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25976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0152" y="0"/>
            <a:ext cx="12282151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7882" y="3142445"/>
            <a:ext cx="2099256" cy="154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NEW</a:t>
            </a:r>
            <a:endParaRPr lang="en-US" dirty="0"/>
          </a:p>
        </p:txBody>
      </p:sp>
      <p:cxnSp>
        <p:nvCxnSpPr>
          <p:cNvPr id="9" name="Elbow Connector 8"/>
          <p:cNvCxnSpPr>
            <a:stCxn id="5" idx="1"/>
          </p:cNvCxnSpPr>
          <p:nvPr/>
        </p:nvCxnSpPr>
        <p:spPr>
          <a:xfrm rot="5400000" flipH="1" flipV="1">
            <a:off x="439797" y="2520683"/>
            <a:ext cx="1153605" cy="542576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54838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68382"/>
            <a:ext cx="12307910" cy="702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579" y="5093594"/>
            <a:ext cx="615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</a:rPr>
              <a:t>Select </a:t>
            </a:r>
            <a:r>
              <a:rPr lang="en-US" sz="2000" b="1" dirty="0" smtClean="0">
                <a:solidFill>
                  <a:srgbClr val="FF0000"/>
                </a:solidFill>
              </a:rPr>
              <a:t>E-Mail Account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</a:rPr>
              <a:t>and click on </a:t>
            </a:r>
            <a:r>
              <a:rPr lang="en-US" sz="2000" b="1" dirty="0" smtClean="0">
                <a:solidFill>
                  <a:srgbClr val="FF0000"/>
                </a:solidFill>
              </a:rPr>
              <a:t>NEXT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V="1">
            <a:off x="238259" y="2929944"/>
            <a:ext cx="3515932" cy="100455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4559121" y="5318975"/>
            <a:ext cx="4340181" cy="123637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618138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7127" y="121692"/>
            <a:ext cx="10383923" cy="6575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8784" y="3052293"/>
            <a:ext cx="5370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Manual Setup or additional Server Type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4481849" y="3371045"/>
            <a:ext cx="3503053" cy="23729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431110" y="4183659"/>
            <a:ext cx="2459864" cy="112046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214553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3170" y="-115530"/>
            <a:ext cx="12285169" cy="697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36417" y="3065172"/>
            <a:ext cx="3129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POP or IMAP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>
            <a:off x="3078052" y="2730322"/>
            <a:ext cx="6156101" cy="334851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849671" y="4670979"/>
            <a:ext cx="2446986" cy="52803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80034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90053" y="-435923"/>
            <a:ext cx="10970632" cy="1400530"/>
          </a:xfrm>
        </p:spPr>
        <p:txBody>
          <a:bodyPr/>
          <a:lstStyle/>
          <a:p>
            <a:r>
              <a:rPr lang="en-US" dirty="0" smtClean="0"/>
              <a:t>Fill the Details and select Account Type IMAP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6676" y="490497"/>
            <a:ext cx="9002332" cy="6367503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0800000" flipV="1">
            <a:off x="5718220" y="490497"/>
            <a:ext cx="3747752" cy="276785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55405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336" y="-33378"/>
            <a:ext cx="12140285" cy="140053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IN IMAP</a:t>
            </a:r>
            <a:r>
              <a:rPr lang="en-US" b="1" dirty="0"/>
              <a:t> </a:t>
            </a:r>
            <a:r>
              <a:rPr lang="en-US" b="1" dirty="0" smtClean="0"/>
              <a:t>- Internet </a:t>
            </a:r>
            <a:r>
              <a:rPr lang="en-US" b="1" dirty="0"/>
              <a:t>Messaging Access Protocol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336" y="1108566"/>
            <a:ext cx="5164801" cy="576262"/>
          </a:xfrm>
        </p:spPr>
        <p:txBody>
          <a:bodyPr/>
          <a:lstStyle/>
          <a:p>
            <a:r>
              <a:rPr lang="en-US" b="1" dirty="0" smtClean="0"/>
              <a:t>Use Following Details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82602" y="894466"/>
            <a:ext cx="8009398" cy="5963534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0" y="2060631"/>
            <a:ext cx="5164801" cy="576262"/>
          </a:xfrm>
        </p:spPr>
        <p:txBody>
          <a:bodyPr>
            <a:normAutofit fontScale="92500" lnSpcReduction="20000"/>
          </a:bodyPr>
          <a:lstStyle/>
          <a:p>
            <a:r>
              <a:rPr lang="en-US" sz="1600" b="1" dirty="0" smtClean="0"/>
              <a:t>Incoming Server – imap.gmail.com</a:t>
            </a:r>
          </a:p>
          <a:p>
            <a:r>
              <a:rPr lang="en-US" sz="1600" b="1" dirty="0" smtClean="0"/>
              <a:t>Outgoing Mail server – smtp.gmail.com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921393" y="4700496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6200000" flipH="1">
            <a:off x="10977162" y="5181378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7727" y="3155324"/>
            <a:ext cx="33979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IMAP is the better option - and the recommended option - when you need to check your emails from multiple devices, such as a work laptop, a home computer, or a tablet, smartphone, or other mobile device. Tap into your synced (updated) account from any device with IMAP.</a:t>
            </a:r>
          </a:p>
        </p:txBody>
      </p:sp>
    </p:spTree>
    <p:extLst>
      <p:ext uri="{BB962C8B-B14F-4D97-AF65-F5344CB8AC3E}">
        <p14:creationId xmlns:p14="http://schemas.microsoft.com/office/powerpoint/2010/main" val="138575834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5" grpId="0" build="p"/>
      <p:bldP spid="9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tf00001226</Template>
  <TotalTime>56</TotalTime>
  <Words>209</Words>
  <Application>Microsoft Office PowerPoint</Application>
  <PresentationFormat>Widescreen</PresentationFormat>
  <Paragraphs>30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Algerian</vt:lpstr>
      <vt:lpstr>Arial</vt:lpstr>
      <vt:lpstr>Trebuchet MS</vt:lpstr>
      <vt:lpstr>Tw Cen MT</vt:lpstr>
      <vt:lpstr>Wingdings 3</vt:lpstr>
      <vt:lpstr>Circuit</vt:lpstr>
      <vt:lpstr>PowerPoint Presentation</vt:lpstr>
      <vt:lpstr>Go to Control Panel</vt:lpstr>
      <vt:lpstr>Click on E-Mail Accounts</vt:lpstr>
      <vt:lpstr>PowerPoint Presentation</vt:lpstr>
      <vt:lpstr>PowerPoint Presentation</vt:lpstr>
      <vt:lpstr>PowerPoint Presentation</vt:lpstr>
      <vt:lpstr>PowerPoint Presentation</vt:lpstr>
      <vt:lpstr>Fill the Details and select Account Type IMAP</vt:lpstr>
      <vt:lpstr>IN IMAP - Internet Messaging Access Protocol </vt:lpstr>
      <vt:lpstr>Select outgoing server and select my outgoing server(SMTP) requires authentication  also select Use same setting as my incoming mail server</vt:lpstr>
      <vt:lpstr>Use Following Setting </vt:lpstr>
      <vt:lpstr>Now Click on Test Account Setting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</cp:revision>
  <dcterms:created xsi:type="dcterms:W3CDTF">2017-12-29T05:00:16Z</dcterms:created>
  <dcterms:modified xsi:type="dcterms:W3CDTF">2018-02-08T12:53:25Z</dcterms:modified>
</cp:coreProperties>
</file>