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1"/>
  </p:sldMasterIdLst>
  <p:notesMasterIdLst>
    <p:notesMasterId r:id="rId11"/>
  </p:notesMasterIdLst>
  <p:sldIdLst>
    <p:sldId id="261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FE51A-F415-4714-AFEB-56E1B9CEA83C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7C84D-E223-4D79-B35B-5AC112FA0D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64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96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2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769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3279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24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50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724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45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674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645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18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7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4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1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20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802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8D2762E-A1C7-4744-AB2D-1FD03C5C287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AA886-27FB-4604-AD90-54AE9C083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66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  <p:sldLayoutId id="2147484166" r:id="rId13"/>
    <p:sldLayoutId id="2147484167" r:id="rId14"/>
    <p:sldLayoutId id="2147484168" r:id="rId15"/>
    <p:sldLayoutId id="2147484169" r:id="rId16"/>
    <p:sldLayoutId id="214748417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72426" y="1019577"/>
            <a:ext cx="8001000" cy="378565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/>
              <a:t>How To Root Query and Career Notification on Mail ID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434514337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19" y="6021403"/>
            <a:ext cx="9404723" cy="1400530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Go to admin and click on Login</a:t>
            </a:r>
            <a:br>
              <a:rPr lang="en-US" sz="4400" dirty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5" y="128789"/>
            <a:ext cx="11758408" cy="594413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17888251">
            <a:off x="8049296" y="5473521"/>
            <a:ext cx="850005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31167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0.09193 -0.291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-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36218"/>
            <a:ext cx="12166239" cy="67960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0302" y="1030314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Insert User Name 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726" y="1399646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Password  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301" y="1768978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Then Click on Login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17" name="Elbow Connector 16"/>
          <p:cNvCxnSpPr/>
          <p:nvPr/>
        </p:nvCxnSpPr>
        <p:spPr>
          <a:xfrm rot="16200000" flipH="1">
            <a:off x="1556096" y="1862686"/>
            <a:ext cx="1579735" cy="551248"/>
          </a:xfrm>
          <a:prstGeom prst="bentConnector3">
            <a:avLst>
              <a:gd name="adj1" fmla="val 10299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 rot="16200000" flipH="1">
            <a:off x="1053082" y="1884287"/>
            <a:ext cx="1868484" cy="1268531"/>
          </a:xfrm>
          <a:prstGeom prst="bentConnector3">
            <a:avLst>
              <a:gd name="adj1" fmla="val 982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16200000" flipH="1">
            <a:off x="1175096" y="2674750"/>
            <a:ext cx="2115558" cy="777426"/>
          </a:xfrm>
          <a:prstGeom prst="bentConnector3">
            <a:avLst>
              <a:gd name="adj1" fmla="val 1005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641805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975020"/>
            <a:ext cx="4868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Click on </a:t>
            </a:r>
            <a:r>
              <a:rPr lang="en-US" sz="2800" b="1" dirty="0" smtClean="0">
                <a:solidFill>
                  <a:srgbClr val="C00000"/>
                </a:solidFill>
              </a:rPr>
              <a:t>Reset setting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8089965">
            <a:off x="2150772" y="2537138"/>
            <a:ext cx="734096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26010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0.10404 -0.295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-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57368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15212" y="3760631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Click on Excluded Menu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6200000" flipV="1">
            <a:off x="7815295" y="2706746"/>
            <a:ext cx="1292246" cy="1262129"/>
          </a:xfrm>
          <a:prstGeom prst="bentConnector3">
            <a:avLst>
              <a:gd name="adj1" fmla="val -8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701162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56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77684" y="3693016"/>
            <a:ext cx="2819400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Again click on Exclude Menu</a:t>
            </a:r>
            <a:endParaRPr lang="en-US" sz="2000" b="1" dirty="0"/>
          </a:p>
        </p:txBody>
      </p:sp>
      <p:cxnSp>
        <p:nvCxnSpPr>
          <p:cNvPr id="7" name="Elbow Connector 6"/>
          <p:cNvCxnSpPr/>
          <p:nvPr/>
        </p:nvCxnSpPr>
        <p:spPr>
          <a:xfrm>
            <a:off x="7797084" y="3928057"/>
            <a:ext cx="1346916" cy="953036"/>
          </a:xfrm>
          <a:prstGeom prst="bentConnector3">
            <a:avLst>
              <a:gd name="adj1" fmla="val 9972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720722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9421"/>
            <a:ext cx="12192000" cy="3406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51927" y="2314976"/>
            <a:ext cx="2819400" cy="1015663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the check box and then fill the email Id here</a:t>
            </a:r>
            <a:endParaRPr lang="en-US" sz="2000" b="1" dirty="0"/>
          </a:p>
        </p:txBody>
      </p:sp>
      <p:cxnSp>
        <p:nvCxnSpPr>
          <p:cNvPr id="8" name="Elbow Connector 7"/>
          <p:cNvCxnSpPr/>
          <p:nvPr/>
        </p:nvCxnSpPr>
        <p:spPr>
          <a:xfrm rot="10800000" flipV="1">
            <a:off x="3258355" y="3000776"/>
            <a:ext cx="1693572" cy="59242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6643004" y="3333133"/>
            <a:ext cx="262567" cy="25757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76530" y="5213513"/>
            <a:ext cx="9092484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By this email id we can Get query from the client’s on the Mail ID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8976575" y="4325439"/>
            <a:ext cx="2819400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SMTP Setting</a:t>
            </a:r>
            <a:endParaRPr lang="en-US" sz="2000" b="1" dirty="0"/>
          </a:p>
        </p:txBody>
      </p:sp>
      <p:cxnSp>
        <p:nvCxnSpPr>
          <p:cNvPr id="15" name="Elbow Connector 14"/>
          <p:cNvCxnSpPr/>
          <p:nvPr/>
        </p:nvCxnSpPr>
        <p:spPr>
          <a:xfrm rot="16200000" flipV="1">
            <a:off x="8555507" y="4104426"/>
            <a:ext cx="610317" cy="23182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535683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9" y="682580"/>
            <a:ext cx="12169862" cy="6193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79" y="206062"/>
            <a:ext cx="12169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Fill the Details account Mail Setting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556124" y="4468968"/>
            <a:ext cx="2279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Now Click on Save</a:t>
            </a:r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652968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20234 0.245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17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58058"/>
            <a:ext cx="12192000" cy="34063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91696" y="2343955"/>
            <a:ext cx="2279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Now Click on Save</a:t>
            </a:r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88710"/>
      </p:ext>
    </p:extLst>
  </p:cSld>
  <p:clrMapOvr>
    <a:masterClrMapping/>
  </p:clrMapOvr>
  <p:transition spd="med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19075 -0.039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-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</TotalTime>
  <Words>84</Words>
  <Application>Microsoft Office PowerPoint</Application>
  <PresentationFormat>Widescreen</PresentationFormat>
  <Paragraphs>15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Wingdings 3</vt:lpstr>
      <vt:lpstr>Ion</vt:lpstr>
      <vt:lpstr>PowerPoint Presentation</vt:lpstr>
      <vt:lpstr>Go to admin and click on Login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4</cp:revision>
  <dcterms:created xsi:type="dcterms:W3CDTF">2017-12-29T10:32:14Z</dcterms:created>
  <dcterms:modified xsi:type="dcterms:W3CDTF">2018-02-08T12:57:35Z</dcterms:modified>
</cp:coreProperties>
</file>