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899" r:id="rId1"/>
  </p:sldMasterIdLst>
  <p:notesMasterIdLst>
    <p:notesMasterId r:id="rId69"/>
  </p:notesMasterIdLst>
  <p:sldIdLst>
    <p:sldId id="345" r:id="rId2"/>
    <p:sldId id="267" r:id="rId3"/>
    <p:sldId id="257" r:id="rId4"/>
    <p:sldId id="258" r:id="rId5"/>
    <p:sldId id="259" r:id="rId6"/>
    <p:sldId id="260" r:id="rId7"/>
    <p:sldId id="261" r:id="rId8"/>
    <p:sldId id="262" r:id="rId9"/>
    <p:sldId id="263" r:id="rId10"/>
    <p:sldId id="264" r:id="rId11"/>
    <p:sldId id="265" r:id="rId12"/>
    <p:sldId id="266" r:id="rId13"/>
    <p:sldId id="335" r:id="rId14"/>
    <p:sldId id="272" r:id="rId15"/>
    <p:sldId id="274" r:id="rId16"/>
    <p:sldId id="275" r:id="rId17"/>
    <p:sldId id="276" r:id="rId18"/>
    <p:sldId id="278" r:id="rId19"/>
    <p:sldId id="273" r:id="rId20"/>
    <p:sldId id="336" r:id="rId21"/>
    <p:sldId id="280" r:id="rId22"/>
    <p:sldId id="281" r:id="rId23"/>
    <p:sldId id="282" r:id="rId24"/>
    <p:sldId id="337" r:id="rId25"/>
    <p:sldId id="284" r:id="rId26"/>
    <p:sldId id="285" r:id="rId27"/>
    <p:sldId id="338" r:id="rId28"/>
    <p:sldId id="287" r:id="rId29"/>
    <p:sldId id="288" r:id="rId30"/>
    <p:sldId id="339" r:id="rId31"/>
    <p:sldId id="290" r:id="rId32"/>
    <p:sldId id="291" r:id="rId33"/>
    <p:sldId id="340" r:id="rId34"/>
    <p:sldId id="293" r:id="rId35"/>
    <p:sldId id="296" r:id="rId36"/>
    <p:sldId id="297" r:id="rId37"/>
    <p:sldId id="298" r:id="rId38"/>
    <p:sldId id="341" r:id="rId39"/>
    <p:sldId id="300" r:id="rId40"/>
    <p:sldId id="304" r:id="rId41"/>
    <p:sldId id="303" r:id="rId42"/>
    <p:sldId id="342" r:id="rId43"/>
    <p:sldId id="306" r:id="rId44"/>
    <p:sldId id="307" r:id="rId45"/>
    <p:sldId id="308" r:id="rId46"/>
    <p:sldId id="309" r:id="rId47"/>
    <p:sldId id="310" r:id="rId48"/>
    <p:sldId id="311" r:id="rId49"/>
    <p:sldId id="343" r:id="rId50"/>
    <p:sldId id="314" r:id="rId51"/>
    <p:sldId id="315" r:id="rId52"/>
    <p:sldId id="316" r:id="rId53"/>
    <p:sldId id="317" r:id="rId54"/>
    <p:sldId id="318" r:id="rId55"/>
    <p:sldId id="319" r:id="rId56"/>
    <p:sldId id="320" r:id="rId57"/>
    <p:sldId id="321" r:id="rId58"/>
    <p:sldId id="322" r:id="rId59"/>
    <p:sldId id="323" r:id="rId60"/>
    <p:sldId id="324" r:id="rId61"/>
    <p:sldId id="325" r:id="rId62"/>
    <p:sldId id="326" r:id="rId63"/>
    <p:sldId id="327" r:id="rId64"/>
    <p:sldId id="330" r:id="rId65"/>
    <p:sldId id="331" r:id="rId66"/>
    <p:sldId id="344" r:id="rId67"/>
    <p:sldId id="334" r:id="rId6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A62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 Type="http://schemas.openxmlformats.org/officeDocument/2006/relationships/slide" Target="slides/slide6.xml"/><Relationship Id="rId71"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C9EC853-C04F-4633-9693-8F508A36EAE1}" type="datetimeFigureOut">
              <a:rPr lang="en-US" smtClean="0"/>
              <a:t>08/02/2018</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1249044-1CC3-4210-AE69-338108AE914D}" type="slidenum">
              <a:rPr lang="en-US" smtClean="0"/>
              <a:t>‹#›</a:t>
            </a:fld>
            <a:endParaRPr lang="en-US"/>
          </a:p>
        </p:txBody>
      </p:sp>
    </p:spTree>
    <p:extLst>
      <p:ext uri="{BB962C8B-B14F-4D97-AF65-F5344CB8AC3E}">
        <p14:creationId xmlns:p14="http://schemas.microsoft.com/office/powerpoint/2010/main" val="314111315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C64E8136-B236-4AEC-9D76-3BD0482752EA}" type="slidenum">
              <a:rPr lang="en-US" smtClean="0"/>
              <a:pPr/>
              <a:t>1</a:t>
            </a:fld>
            <a:endParaRPr lang="en-US"/>
          </a:p>
        </p:txBody>
      </p:sp>
    </p:spTree>
    <p:extLst>
      <p:ext uri="{BB962C8B-B14F-4D97-AF65-F5344CB8AC3E}">
        <p14:creationId xmlns:p14="http://schemas.microsoft.com/office/powerpoint/2010/main" val="15453449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54955" y="1447800"/>
            <a:ext cx="8825658" cy="3329581"/>
          </a:xfrm>
        </p:spPr>
        <p:txBody>
          <a:bodyPr anchor="b"/>
          <a:lstStyle>
            <a:lvl1pPr>
              <a:defRPr sz="7200"/>
            </a:lvl1pPr>
          </a:lstStyle>
          <a:p>
            <a:r>
              <a:rPr lang="en-US" smtClean="0"/>
              <a:t>Click to edit Master title style</a:t>
            </a:r>
            <a:endParaRPr lang="en-US" dirty="0"/>
          </a:p>
        </p:txBody>
      </p:sp>
      <p:sp>
        <p:nvSpPr>
          <p:cNvPr id="3" name="Subtitle 2"/>
          <p:cNvSpPr>
            <a:spLocks noGrp="1"/>
          </p:cNvSpPr>
          <p:nvPr>
            <p:ph type="subTitle" idx="1"/>
          </p:nvPr>
        </p:nvSpPr>
        <p:spPr>
          <a:xfrm>
            <a:off x="1154955" y="4777380"/>
            <a:ext cx="8825658" cy="861420"/>
          </a:xfrm>
        </p:spPr>
        <p:txBody>
          <a:bodyPr anchor="t"/>
          <a:lstStyle>
            <a:lvl1pPr marL="0" indent="0" algn="l">
              <a:buNone/>
              <a:defRPr cap="all">
                <a:solidFill>
                  <a:schemeClr val="bg2">
                    <a:lumMod val="40000"/>
                    <a:lumOff val="6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0B082343-3390-4A5D-BDEA-96583A6895FC}" type="datetimeFigureOut">
              <a:rPr lang="en-US" smtClean="0"/>
              <a:t>08/02/2018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01A942-BD81-4E6E-8A26-46BFAE4BC1EC}" type="slidenum">
              <a:rPr lang="en-US" smtClean="0"/>
              <a:t>‹#›</a:t>
            </a:fld>
            <a:endParaRPr lang="en-US"/>
          </a:p>
        </p:txBody>
      </p:sp>
    </p:spTree>
    <p:extLst>
      <p:ext uri="{BB962C8B-B14F-4D97-AF65-F5344CB8AC3E}">
        <p14:creationId xmlns:p14="http://schemas.microsoft.com/office/powerpoint/2010/main" val="300884104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Panoramic 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6" y="4800587"/>
            <a:ext cx="882565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1154955" y="685800"/>
            <a:ext cx="882565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6" y="5367325"/>
            <a:ext cx="882565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082343-3390-4A5D-BDEA-96583A6895FC}" type="datetimeFigureOut">
              <a:rPr lang="en-US" smtClean="0"/>
              <a:t>08/02/2018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01A942-BD81-4E6E-8A26-46BFAE4BC1EC}" type="slidenum">
              <a:rPr lang="en-US" smtClean="0"/>
              <a:t>‹#›</a:t>
            </a:fld>
            <a:endParaRPr lang="en-US"/>
          </a:p>
        </p:txBody>
      </p:sp>
    </p:spTree>
    <p:extLst>
      <p:ext uri="{BB962C8B-B14F-4D97-AF65-F5344CB8AC3E}">
        <p14:creationId xmlns:p14="http://schemas.microsoft.com/office/powerpoint/2010/main" val="208396720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4" y="1447800"/>
            <a:ext cx="8825659" cy="1981200"/>
          </a:xfrm>
        </p:spPr>
        <p:txBody>
          <a:bodyPr/>
          <a:lstStyle>
            <a:lvl1pPr>
              <a:defRPr sz="4800"/>
            </a:lvl1pPr>
          </a:lstStyle>
          <a:p>
            <a:r>
              <a:rPr lang="en-US" smtClean="0"/>
              <a:t>Click to edit Master title style</a:t>
            </a:r>
            <a:endParaRPr lang="en-US" dirty="0"/>
          </a:p>
        </p:txBody>
      </p:sp>
      <p:sp>
        <p:nvSpPr>
          <p:cNvPr id="8" name="Text Placeholder 3"/>
          <p:cNvSpPr>
            <a:spLocks noGrp="1"/>
          </p:cNvSpPr>
          <p:nvPr>
            <p:ph type="body" sz="half" idx="2"/>
          </p:nvPr>
        </p:nvSpPr>
        <p:spPr>
          <a:xfrm>
            <a:off x="1154954" y="3657600"/>
            <a:ext cx="8825659"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082343-3390-4A5D-BDEA-96583A6895FC}" type="datetimeFigureOut">
              <a:rPr lang="en-US" smtClean="0"/>
              <a:t>08/02/2018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01A942-BD81-4E6E-8A26-46BFAE4BC1EC}" type="slidenum">
              <a:rPr lang="en-US" smtClean="0"/>
              <a:t>‹#›</a:t>
            </a:fld>
            <a:endParaRPr lang="en-US"/>
          </a:p>
        </p:txBody>
      </p:sp>
    </p:spTree>
    <p:extLst>
      <p:ext uri="{BB962C8B-B14F-4D97-AF65-F5344CB8AC3E}">
        <p14:creationId xmlns:p14="http://schemas.microsoft.com/office/powerpoint/2010/main" val="383492078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574801" y="1447800"/>
            <a:ext cx="7999315" cy="2323374"/>
          </a:xfrm>
        </p:spPr>
        <p:txBody>
          <a:bodyPr/>
          <a:lstStyle>
            <a:lvl1pPr>
              <a:defRPr sz="4800"/>
            </a:lvl1pPr>
          </a:lstStyle>
          <a:p>
            <a:r>
              <a:rPr lang="en-US" smtClean="0"/>
              <a:t>Click to edit Master title style</a:t>
            </a:r>
            <a:endParaRPr lang="en-US" dirty="0"/>
          </a:p>
        </p:txBody>
      </p:sp>
      <p:sp>
        <p:nvSpPr>
          <p:cNvPr id="11" name="Text Placeholder 3"/>
          <p:cNvSpPr>
            <a:spLocks noGrp="1"/>
          </p:cNvSpPr>
          <p:nvPr>
            <p:ph type="body" sz="half" idx="14"/>
          </p:nvPr>
        </p:nvSpPr>
        <p:spPr>
          <a:xfrm>
            <a:off x="1930400" y="3771174"/>
            <a:ext cx="7279649" cy="342174"/>
          </a:xfrm>
        </p:spPr>
        <p:txBody>
          <a:bodyPr vert="horz" lIns="91440" tIns="45720" rIns="91440" bIns="45720" rtlCol="0" anchor="t">
            <a:normAutofit/>
          </a:bodyPr>
          <a:lstStyle>
            <a:lvl1pPr marL="0" indent="0">
              <a:buNone/>
              <a:defRPr lang="en-US" sz="1400" b="0" i="0" kern="1200" cap="small" dirty="0">
                <a:solidFill>
                  <a:schemeClr val="bg2">
                    <a:lumMod val="40000"/>
                    <a:lumOff val="60000"/>
                  </a:schemeClr>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lvl="0" indent="0">
              <a:buNone/>
            </a:pPr>
            <a:r>
              <a:rPr lang="en-US" smtClean="0"/>
              <a:t>Click to edit Master text styles</a:t>
            </a:r>
          </a:p>
        </p:txBody>
      </p:sp>
      <p:sp>
        <p:nvSpPr>
          <p:cNvPr id="10" name="Text Placeholder 3"/>
          <p:cNvSpPr>
            <a:spLocks noGrp="1"/>
          </p:cNvSpPr>
          <p:nvPr>
            <p:ph type="body" sz="half" idx="2"/>
          </p:nvPr>
        </p:nvSpPr>
        <p:spPr>
          <a:xfrm>
            <a:off x="1154954" y="4350657"/>
            <a:ext cx="8825659"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082343-3390-4A5D-BDEA-96583A6895FC}" type="datetimeFigureOut">
              <a:rPr lang="en-US" smtClean="0"/>
              <a:t>08/02/2018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01A942-BD81-4E6E-8A26-46BFAE4BC1EC}" type="slidenum">
              <a:rPr lang="en-US" smtClean="0"/>
              <a:t>‹#›</a:t>
            </a:fld>
            <a:endParaRPr lang="en-US"/>
          </a:p>
        </p:txBody>
      </p:sp>
      <p:sp>
        <p:nvSpPr>
          <p:cNvPr id="12" name="TextBox 11"/>
          <p:cNvSpPr txBox="1"/>
          <p:nvPr/>
        </p:nvSpPr>
        <p:spPr>
          <a:xfrm>
            <a:off x="898295" y="971253"/>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
        <p:nvSpPr>
          <p:cNvPr id="15" name="TextBox 14"/>
          <p:cNvSpPr txBox="1"/>
          <p:nvPr/>
        </p:nvSpPr>
        <p:spPr>
          <a:xfrm>
            <a:off x="9330490" y="2613787"/>
            <a:ext cx="801912" cy="1969770"/>
          </a:xfrm>
          <a:prstGeom prst="rect">
            <a:avLst/>
          </a:prstGeom>
          <a:noFill/>
        </p:spPr>
        <p:txBody>
          <a:bodyPr wrap="square" rtlCol="0">
            <a:spAutoFit/>
          </a:bodyPr>
          <a:lstStyle>
            <a:defPPr>
              <a:defRPr lang="en-US"/>
            </a:defPPr>
            <a:lvl1pPr algn="r">
              <a:defRPr sz="12200" b="0" i="0">
                <a:solidFill>
                  <a:schemeClr val="bg2">
                    <a:lumMod val="40000"/>
                    <a:lumOff val="60000"/>
                  </a:schemeClr>
                </a:solidFill>
                <a:latin typeface="Arial"/>
                <a:ea typeface="+mj-ea"/>
                <a:cs typeface="+mj-cs"/>
              </a:defRPr>
            </a:lvl1pPr>
          </a:lstStyle>
          <a:p>
            <a:pPr lvl="0"/>
            <a:r>
              <a:rPr lang="en-US" dirty="0"/>
              <a:t>”</a:t>
            </a:r>
          </a:p>
        </p:txBody>
      </p:sp>
    </p:spTree>
    <p:extLst>
      <p:ext uri="{BB962C8B-B14F-4D97-AF65-F5344CB8AC3E}">
        <p14:creationId xmlns:p14="http://schemas.microsoft.com/office/powerpoint/2010/main" val="17144389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1154954" y="3124201"/>
            <a:ext cx="8825660" cy="1653180"/>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4" y="4777381"/>
            <a:ext cx="8825659" cy="860400"/>
          </a:xfrm>
        </p:spPr>
        <p:txBody>
          <a:bodyPr anchor="t"/>
          <a:lstStyle>
            <a:lvl1pPr marL="0" indent="0" algn="l">
              <a:buNone/>
              <a:defRPr sz="2000" cap="none">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082343-3390-4A5D-BDEA-96583A6895FC}" type="datetimeFigureOut">
              <a:rPr lang="en-US" smtClean="0"/>
              <a:t>08/02/2018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01A942-BD81-4E6E-8A26-46BFAE4BC1EC}" type="slidenum">
              <a:rPr lang="en-US" smtClean="0"/>
              <a:t>‹#›</a:t>
            </a:fld>
            <a:endParaRPr lang="en-US"/>
          </a:p>
        </p:txBody>
      </p:sp>
    </p:spTree>
    <p:extLst>
      <p:ext uri="{BB962C8B-B14F-4D97-AF65-F5344CB8AC3E}">
        <p14:creationId xmlns:p14="http://schemas.microsoft.com/office/powerpoint/2010/main" val="331018772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3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32947" y="1981200"/>
            <a:ext cx="2946866"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6" name="Text Placeholder 3"/>
          <p:cNvSpPr>
            <a:spLocks noGrp="1"/>
          </p:cNvSpPr>
          <p:nvPr>
            <p:ph type="body" sz="half" idx="15"/>
          </p:nvPr>
        </p:nvSpPr>
        <p:spPr>
          <a:xfrm>
            <a:off x="652463" y="2667000"/>
            <a:ext cx="2927350"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3659" y="1981200"/>
            <a:ext cx="2936241"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19" name="Text Placeholder 3"/>
          <p:cNvSpPr>
            <a:spLocks noGrp="1"/>
          </p:cNvSpPr>
          <p:nvPr>
            <p:ph type="body" sz="half" idx="16"/>
          </p:nvPr>
        </p:nvSpPr>
        <p:spPr>
          <a:xfrm>
            <a:off x="3873106" y="2667000"/>
            <a:ext cx="294679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1981200"/>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0" name="Text Placeholder 3"/>
          <p:cNvSpPr>
            <a:spLocks noGrp="1"/>
          </p:cNvSpPr>
          <p:nvPr>
            <p:ph type="body" sz="half" idx="17"/>
          </p:nvPr>
        </p:nvSpPr>
        <p:spPr>
          <a:xfrm>
            <a:off x="7124700" y="2667000"/>
            <a:ext cx="2932113"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7" name="Straight Connector 16"/>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B082343-3390-4A5D-BDEA-96583A6895FC}" type="datetimeFigureOut">
              <a:rPr lang="en-US" smtClean="0"/>
              <a:t>08/02/2018</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01A942-BD81-4E6E-8A26-46BFAE4BC1EC}" type="slidenum">
              <a:rPr lang="en-US" smtClean="0"/>
              <a:t>‹#›</a:t>
            </a:fld>
            <a:endParaRPr lang="en-US"/>
          </a:p>
        </p:txBody>
      </p:sp>
    </p:spTree>
    <p:extLst>
      <p:ext uri="{BB962C8B-B14F-4D97-AF65-F5344CB8AC3E}">
        <p14:creationId xmlns:p14="http://schemas.microsoft.com/office/powerpoint/2010/main" val="308259696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3 Picture Colum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en-US" smtClean="0"/>
              <a:t>Click to edit Master title style</a:t>
            </a:r>
            <a:endParaRPr lang="en-US" dirty="0"/>
          </a:p>
        </p:txBody>
      </p:sp>
      <p:sp>
        <p:nvSpPr>
          <p:cNvPr id="3" name="Text Placeholder 2"/>
          <p:cNvSpPr>
            <a:spLocks noGrp="1"/>
          </p:cNvSpPr>
          <p:nvPr>
            <p:ph type="body" idx="1"/>
          </p:nvPr>
        </p:nvSpPr>
        <p:spPr>
          <a:xfrm>
            <a:off x="652463" y="4250949"/>
            <a:ext cx="2940050"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29" name="Picture Placeholder 2"/>
          <p:cNvSpPr>
            <a:spLocks noGrp="1" noChangeAspect="1"/>
          </p:cNvSpPr>
          <p:nvPr>
            <p:ph type="pic" idx="15"/>
          </p:nvPr>
        </p:nvSpPr>
        <p:spPr>
          <a:xfrm>
            <a:off x="652463" y="2209800"/>
            <a:ext cx="2940050"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2" name="Text Placeholder 3"/>
          <p:cNvSpPr>
            <a:spLocks noGrp="1"/>
          </p:cNvSpPr>
          <p:nvPr>
            <p:ph type="body" sz="half" idx="18"/>
          </p:nvPr>
        </p:nvSpPr>
        <p:spPr>
          <a:xfrm>
            <a:off x="652463" y="4827211"/>
            <a:ext cx="2940050"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Text Placeholder 4"/>
          <p:cNvSpPr>
            <a:spLocks noGrp="1"/>
          </p:cNvSpPr>
          <p:nvPr>
            <p:ph type="body" sz="quarter" idx="3"/>
          </p:nvPr>
        </p:nvSpPr>
        <p:spPr>
          <a:xfrm>
            <a:off x="3889375" y="4250949"/>
            <a:ext cx="2930525"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0" name="Picture Placeholder 2"/>
          <p:cNvSpPr>
            <a:spLocks noGrp="1" noChangeAspect="1"/>
          </p:cNvSpPr>
          <p:nvPr>
            <p:ph type="pic" idx="21"/>
          </p:nvPr>
        </p:nvSpPr>
        <p:spPr>
          <a:xfrm>
            <a:off x="3889374" y="2209800"/>
            <a:ext cx="2930525"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3" name="Text Placeholder 3"/>
          <p:cNvSpPr>
            <a:spLocks noGrp="1"/>
          </p:cNvSpPr>
          <p:nvPr>
            <p:ph type="body" sz="half" idx="19"/>
          </p:nvPr>
        </p:nvSpPr>
        <p:spPr>
          <a:xfrm>
            <a:off x="3888022" y="4827210"/>
            <a:ext cx="2934406"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14" name="Text Placeholder 4"/>
          <p:cNvSpPr>
            <a:spLocks noGrp="1"/>
          </p:cNvSpPr>
          <p:nvPr>
            <p:ph type="body" sz="quarter" idx="13"/>
          </p:nvPr>
        </p:nvSpPr>
        <p:spPr>
          <a:xfrm>
            <a:off x="7124700" y="4250949"/>
            <a:ext cx="2932113"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31" name="Picture Placeholder 2"/>
          <p:cNvSpPr>
            <a:spLocks noGrp="1" noChangeAspect="1"/>
          </p:cNvSpPr>
          <p:nvPr>
            <p:ph type="pic" idx="22"/>
          </p:nvPr>
        </p:nvSpPr>
        <p:spPr>
          <a:xfrm>
            <a:off x="7124699" y="2209800"/>
            <a:ext cx="2932113"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24" name="Text Placeholder 3"/>
          <p:cNvSpPr>
            <a:spLocks noGrp="1"/>
          </p:cNvSpPr>
          <p:nvPr>
            <p:ph type="body" sz="half" idx="20"/>
          </p:nvPr>
        </p:nvSpPr>
        <p:spPr>
          <a:xfrm>
            <a:off x="7124575" y="4827208"/>
            <a:ext cx="2935997"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cxnSp>
        <p:nvCxnSpPr>
          <p:cNvPr id="19" name="Straight Connector 18"/>
          <p:cNvCxnSpPr/>
          <p:nvPr/>
        </p:nvCxnSpPr>
        <p:spPr>
          <a:xfrm>
            <a:off x="3726142" y="2133600"/>
            <a:ext cx="0" cy="3962400"/>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a:off x="6962227" y="2133600"/>
            <a:ext cx="0" cy="3966882"/>
          </a:xfrm>
          <a:prstGeom prst="line">
            <a:avLst/>
          </a:prstGeom>
          <a:ln w="12700" cmpd="sng">
            <a:solidFill>
              <a:schemeClr val="bg2">
                <a:lumMod val="40000"/>
                <a:lumOff val="60000"/>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0B082343-3390-4A5D-BDEA-96583A6895FC}" type="datetimeFigureOut">
              <a:rPr lang="en-US" smtClean="0"/>
              <a:t>08/02/2018</a:t>
            </a:fld>
            <a:endParaRPr lang="en-US"/>
          </a:p>
        </p:txBody>
      </p:sp>
      <p:sp>
        <p:nvSpPr>
          <p:cNvPr id="4"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01A942-BD81-4E6E-8A26-46BFAE4BC1EC}" type="slidenum">
              <a:rPr lang="en-US" smtClean="0"/>
              <a:t>‹#›</a:t>
            </a:fld>
            <a:endParaRPr lang="en-US"/>
          </a:p>
        </p:txBody>
      </p:sp>
    </p:spTree>
    <p:extLst>
      <p:ext uri="{BB962C8B-B14F-4D97-AF65-F5344CB8AC3E}">
        <p14:creationId xmlns:p14="http://schemas.microsoft.com/office/powerpoint/2010/main" val="259595029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nchor="t" anchorCtr="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B082343-3390-4A5D-BDEA-96583A6895FC}" type="datetimeFigureOut">
              <a:rPr lang="en-US" smtClean="0"/>
              <a:t>08/02/2018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01A942-BD81-4E6E-8A26-46BFAE4BC1EC}" type="slidenum">
              <a:rPr lang="en-US" smtClean="0"/>
              <a:t>‹#›</a:t>
            </a:fld>
            <a:endParaRPr lang="en-US"/>
          </a:p>
        </p:txBody>
      </p:sp>
    </p:spTree>
    <p:extLst>
      <p:ext uri="{BB962C8B-B14F-4D97-AF65-F5344CB8AC3E}">
        <p14:creationId xmlns:p14="http://schemas.microsoft.com/office/powerpoint/2010/main" val="34127975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304212" y="430213"/>
            <a:ext cx="1752601" cy="5826125"/>
          </a:xfrm>
        </p:spPr>
        <p:txBody>
          <a:bodyPr vert="eaVert" anchor="b" anchorCtr="0"/>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52463" y="887414"/>
            <a:ext cx="7423149" cy="536892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0B082343-3390-4A5D-BDEA-96583A6895FC}" type="datetimeFigureOut">
              <a:rPr lang="en-US" smtClean="0"/>
              <a:t>08/02/2018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01A942-BD81-4E6E-8A26-46BFAE4BC1EC}" type="slidenum">
              <a:rPr lang="en-US" smtClean="0"/>
              <a:t>‹#›</a:t>
            </a:fld>
            <a:endParaRPr lang="en-US"/>
          </a:p>
        </p:txBody>
      </p:sp>
    </p:spTree>
    <p:extLst>
      <p:ext uri="{BB962C8B-B14F-4D97-AF65-F5344CB8AC3E}">
        <p14:creationId xmlns:p14="http://schemas.microsoft.com/office/powerpoint/2010/main" val="38165274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3"/>
          <p:cNvSpPr>
            <a:spLocks noGrp="1"/>
          </p:cNvSpPr>
          <p:nvPr>
            <p:ph type="dt" sz="half" idx="10"/>
          </p:nvPr>
        </p:nvSpPr>
        <p:spPr/>
        <p:txBody>
          <a:bodyPr/>
          <a:lstStyle/>
          <a:p>
            <a:fld id="{0B082343-3390-4A5D-BDEA-96583A6895FC}" type="datetimeFigureOut">
              <a:rPr lang="en-US" smtClean="0"/>
              <a:t>08/02/2018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01A942-BD81-4E6E-8A26-46BFAE4BC1EC}" type="slidenum">
              <a:rPr lang="en-US" smtClean="0"/>
              <a:t>‹#›</a:t>
            </a:fld>
            <a:endParaRPr lang="en-US"/>
          </a:p>
        </p:txBody>
      </p:sp>
    </p:spTree>
    <p:extLst>
      <p:ext uri="{BB962C8B-B14F-4D97-AF65-F5344CB8AC3E}">
        <p14:creationId xmlns:p14="http://schemas.microsoft.com/office/powerpoint/2010/main" val="11394025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154956" y="2861733"/>
            <a:ext cx="8825657" cy="1915647"/>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1154955" y="4777381"/>
            <a:ext cx="8825658" cy="860400"/>
          </a:xfrm>
        </p:spPr>
        <p:txBody>
          <a:bodyPr anchor="t"/>
          <a:lstStyle>
            <a:lvl1pPr marL="0" indent="0" algn="l">
              <a:buNone/>
              <a:defRPr sz="2000" cap="all">
                <a:solidFill>
                  <a:schemeClr val="bg2">
                    <a:lumMod val="40000"/>
                    <a:lumOff val="6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0B082343-3390-4A5D-BDEA-96583A6895FC}" type="datetimeFigureOut">
              <a:rPr lang="en-US" smtClean="0"/>
              <a:t>08/02/2018</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701A942-BD81-4E6E-8A26-46BFAE4BC1EC}" type="slidenum">
              <a:rPr lang="en-US" smtClean="0"/>
              <a:t>‹#›</a:t>
            </a:fld>
            <a:endParaRPr lang="en-US"/>
          </a:p>
        </p:txBody>
      </p:sp>
    </p:spTree>
    <p:extLst>
      <p:ext uri="{BB962C8B-B14F-4D97-AF65-F5344CB8AC3E}">
        <p14:creationId xmlns:p14="http://schemas.microsoft.com/office/powerpoint/2010/main" val="40971429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1103312" y="2060575"/>
            <a:ext cx="4396339"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654493" y="2056092"/>
            <a:ext cx="4396341"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0B082343-3390-4A5D-BDEA-96583A6895FC}" type="datetimeFigureOut">
              <a:rPr lang="en-US" smtClean="0"/>
              <a:t>08/02/2018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01A942-BD81-4E6E-8A26-46BFAE4BC1EC}" type="slidenum">
              <a:rPr lang="en-US" smtClean="0"/>
              <a:t>‹#›</a:t>
            </a:fld>
            <a:endParaRPr lang="en-US"/>
          </a:p>
        </p:txBody>
      </p:sp>
    </p:spTree>
    <p:extLst>
      <p:ext uri="{BB962C8B-B14F-4D97-AF65-F5344CB8AC3E}">
        <p14:creationId xmlns:p14="http://schemas.microsoft.com/office/powerpoint/2010/main" val="9240542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1103313" y="1905000"/>
            <a:ext cx="4396338"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103312"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654495" y="1905000"/>
            <a:ext cx="4396339" cy="576262"/>
          </a:xfrm>
        </p:spPr>
        <p:txBody>
          <a:bodyPr anchor="b">
            <a:noAutofit/>
          </a:bodyPr>
          <a:lstStyle>
            <a:lvl1pPr marL="0" indent="0">
              <a:buNone/>
              <a:defRPr sz="2400" b="0">
                <a:solidFill>
                  <a:schemeClr val="bg2">
                    <a:lumMod val="40000"/>
                    <a:lumOff val="60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654495" y="2514600"/>
            <a:ext cx="4396339"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0B082343-3390-4A5D-BDEA-96583A6895FC}" type="datetimeFigureOut">
              <a:rPr lang="en-US" smtClean="0"/>
              <a:t>08/02/2018</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701A942-BD81-4E6E-8A26-46BFAE4BC1EC}" type="slidenum">
              <a:rPr lang="en-US" smtClean="0"/>
              <a:t>‹#›</a:t>
            </a:fld>
            <a:endParaRPr lang="en-US"/>
          </a:p>
        </p:txBody>
      </p:sp>
    </p:spTree>
    <p:extLst>
      <p:ext uri="{BB962C8B-B14F-4D97-AF65-F5344CB8AC3E}">
        <p14:creationId xmlns:p14="http://schemas.microsoft.com/office/powerpoint/2010/main" val="24851142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7" name="Date Placeholder 2"/>
          <p:cNvSpPr>
            <a:spLocks noGrp="1"/>
          </p:cNvSpPr>
          <p:nvPr>
            <p:ph type="dt" sz="half" idx="10"/>
          </p:nvPr>
        </p:nvSpPr>
        <p:spPr/>
        <p:txBody>
          <a:bodyPr/>
          <a:lstStyle/>
          <a:p>
            <a:fld id="{0B082343-3390-4A5D-BDEA-96583A6895FC}" type="datetimeFigureOut">
              <a:rPr lang="en-US" smtClean="0"/>
              <a:t>08/02/2018</a:t>
            </a:fld>
            <a:endParaRPr lang="en-US"/>
          </a:p>
        </p:txBody>
      </p:sp>
      <p:sp>
        <p:nvSpPr>
          <p:cNvPr id="5" name="Footer Placeholder 3"/>
          <p:cNvSpPr>
            <a:spLocks noGrp="1"/>
          </p:cNvSpPr>
          <p:nvPr>
            <p:ph type="ftr" sz="quarter" idx="11"/>
          </p:nvPr>
        </p:nvSpPr>
        <p:spPr/>
        <p:txBody>
          <a:bodyPr/>
          <a:lstStyle/>
          <a:p>
            <a:endParaRPr lang="en-US"/>
          </a:p>
        </p:txBody>
      </p:sp>
      <p:sp>
        <p:nvSpPr>
          <p:cNvPr id="6" name="Slide Number Placeholder 4"/>
          <p:cNvSpPr>
            <a:spLocks noGrp="1"/>
          </p:cNvSpPr>
          <p:nvPr>
            <p:ph type="sldNum" sz="quarter" idx="12"/>
          </p:nvPr>
        </p:nvSpPr>
        <p:spPr/>
        <p:txBody>
          <a:bodyPr/>
          <a:lstStyle/>
          <a:p>
            <a:fld id="{A701A942-BD81-4E6E-8A26-46BFAE4BC1EC}" type="slidenum">
              <a:rPr lang="en-US" smtClean="0"/>
              <a:t>‹#›</a:t>
            </a:fld>
            <a:endParaRPr lang="en-US"/>
          </a:p>
        </p:txBody>
      </p:sp>
    </p:spTree>
    <p:extLst>
      <p:ext uri="{BB962C8B-B14F-4D97-AF65-F5344CB8AC3E}">
        <p14:creationId xmlns:p14="http://schemas.microsoft.com/office/powerpoint/2010/main" val="298598864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0B082343-3390-4A5D-BDEA-96583A6895FC}" type="datetimeFigureOut">
              <a:rPr lang="en-US" smtClean="0"/>
              <a:t>08/02/2018</a:t>
            </a:fld>
            <a:endParaRPr lang="en-US"/>
          </a:p>
        </p:txBody>
      </p:sp>
      <p:sp>
        <p:nvSpPr>
          <p:cNvPr id="5" name="Footer Placeholder 2"/>
          <p:cNvSpPr>
            <a:spLocks noGrp="1"/>
          </p:cNvSpPr>
          <p:nvPr>
            <p:ph type="ftr" sz="quarter" idx="11"/>
          </p:nvPr>
        </p:nvSpPr>
        <p:spPr/>
        <p:txBody>
          <a:bodyPr/>
          <a:lstStyle/>
          <a:p>
            <a:endParaRPr lang="en-US"/>
          </a:p>
        </p:txBody>
      </p:sp>
      <p:sp>
        <p:nvSpPr>
          <p:cNvPr id="6" name="Slide Number Placeholder 3"/>
          <p:cNvSpPr>
            <a:spLocks noGrp="1"/>
          </p:cNvSpPr>
          <p:nvPr>
            <p:ph type="sldNum" sz="quarter" idx="12"/>
          </p:nvPr>
        </p:nvSpPr>
        <p:spPr/>
        <p:txBody>
          <a:bodyPr/>
          <a:lstStyle/>
          <a:p>
            <a:fld id="{A701A942-BD81-4E6E-8A26-46BFAE4BC1EC}" type="slidenum">
              <a:rPr lang="en-US" smtClean="0"/>
              <a:t>‹#›</a:t>
            </a:fld>
            <a:endParaRPr lang="en-US"/>
          </a:p>
        </p:txBody>
      </p:sp>
    </p:spTree>
    <p:extLst>
      <p:ext uri="{BB962C8B-B14F-4D97-AF65-F5344CB8AC3E}">
        <p14:creationId xmlns:p14="http://schemas.microsoft.com/office/powerpoint/2010/main" val="420294123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4953" y="1447800"/>
            <a:ext cx="3401064" cy="1447800"/>
          </a:xfrm>
        </p:spPr>
        <p:txBody>
          <a:bodyPr anchor="b"/>
          <a:lstStyle>
            <a:lvl1pPr algn="l">
              <a:defRPr sz="2400" b="0"/>
            </a:lvl1pPr>
          </a:lstStyle>
          <a:p>
            <a:r>
              <a:rPr lang="en-US" smtClean="0"/>
              <a:t>Click to edit Master title style</a:t>
            </a:r>
            <a:endParaRPr lang="en-US" dirty="0"/>
          </a:p>
        </p:txBody>
      </p:sp>
      <p:sp>
        <p:nvSpPr>
          <p:cNvPr id="3" name="Content Placeholder 2"/>
          <p:cNvSpPr>
            <a:spLocks noGrp="1"/>
          </p:cNvSpPr>
          <p:nvPr>
            <p:ph idx="1"/>
          </p:nvPr>
        </p:nvSpPr>
        <p:spPr>
          <a:xfrm>
            <a:off x="4784616" y="1447800"/>
            <a:ext cx="5195997"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1154953" y="3129280"/>
            <a:ext cx="3401063"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7" name="Date Placeholder 4"/>
          <p:cNvSpPr>
            <a:spLocks noGrp="1"/>
          </p:cNvSpPr>
          <p:nvPr>
            <p:ph type="dt" sz="half" idx="10"/>
          </p:nvPr>
        </p:nvSpPr>
        <p:spPr/>
        <p:txBody>
          <a:bodyPr/>
          <a:lstStyle/>
          <a:p>
            <a:fld id="{0B082343-3390-4A5D-BDEA-96583A6895FC}" type="datetimeFigureOut">
              <a:rPr lang="en-US" smtClean="0"/>
              <a:t>08/02/2018</a:t>
            </a:fld>
            <a:endParaRPr lang="en-US"/>
          </a:p>
        </p:txBody>
      </p:sp>
      <p:sp>
        <p:nvSpPr>
          <p:cNvPr id="5" name="Footer Placeholder 5"/>
          <p:cNvSpPr>
            <a:spLocks noGrp="1"/>
          </p:cNvSpPr>
          <p:nvPr>
            <p:ph type="ftr" sz="quarter" idx="11"/>
          </p:nvPr>
        </p:nvSpPr>
        <p:spPr/>
        <p:txBody>
          <a:bodyPr/>
          <a:lstStyle/>
          <a:p>
            <a:endParaRPr lang="en-US"/>
          </a:p>
        </p:txBody>
      </p:sp>
      <p:sp>
        <p:nvSpPr>
          <p:cNvPr id="6" name="Slide Number Placeholder 6"/>
          <p:cNvSpPr>
            <a:spLocks noGrp="1"/>
          </p:cNvSpPr>
          <p:nvPr>
            <p:ph type="sldNum" sz="quarter" idx="12"/>
          </p:nvPr>
        </p:nvSpPr>
        <p:spPr/>
        <p:txBody>
          <a:bodyPr/>
          <a:lstStyle/>
          <a:p>
            <a:fld id="{A701A942-BD81-4E6E-8A26-46BFAE4BC1EC}" type="slidenum">
              <a:rPr lang="en-US" smtClean="0"/>
              <a:t>‹#›</a:t>
            </a:fld>
            <a:endParaRPr lang="en-US"/>
          </a:p>
        </p:txBody>
      </p:sp>
    </p:spTree>
    <p:extLst>
      <p:ext uri="{BB962C8B-B14F-4D97-AF65-F5344CB8AC3E}">
        <p14:creationId xmlns:p14="http://schemas.microsoft.com/office/powerpoint/2010/main" val="270922246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53907" y="1854192"/>
            <a:ext cx="5092906" cy="1574808"/>
          </a:xfrm>
        </p:spPr>
        <p:txBody>
          <a:bodyPr anchor="b">
            <a:normAutofit/>
          </a:bodyPr>
          <a:lstStyle>
            <a:lvl1pPr algn="l">
              <a:defRPr sz="36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949546" y="1143000"/>
            <a:ext cx="3200400"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1154954" y="3657600"/>
            <a:ext cx="5084979"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0B082343-3390-4A5D-BDEA-96583A6895FC}" type="datetimeFigureOut">
              <a:rPr lang="en-US" smtClean="0"/>
              <a:t>08/02/2018</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701A942-BD81-4E6E-8A26-46BFAE4BC1EC}" type="slidenum">
              <a:rPr lang="en-US" smtClean="0"/>
              <a:t>‹#›</a:t>
            </a:fld>
            <a:endParaRPr lang="en-US"/>
          </a:p>
        </p:txBody>
      </p:sp>
    </p:spTree>
    <p:extLst>
      <p:ext uri="{BB962C8B-B14F-4D97-AF65-F5344CB8AC3E}">
        <p14:creationId xmlns:p14="http://schemas.microsoft.com/office/powerpoint/2010/main" val="13575049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4.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2.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5.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19">
            <a:extLst>
              <a:ext uri="{28A0092B-C50C-407E-A947-70E740481C1C}">
                <a14:useLocalDpi xmlns:a14="http://schemas.microsoft.com/office/drawing/2010/main" val="0"/>
              </a:ext>
            </a:extLst>
          </a:blip>
          <a:srcRect l="3613"/>
          <a:stretch/>
        </p:blipFill>
        <p:spPr>
          <a:xfrm>
            <a:off x="0" y="2669685"/>
            <a:ext cx="4037012" cy="4188315"/>
          </a:xfrm>
          <a:prstGeom prst="rect">
            <a:avLst/>
          </a:prstGeom>
        </p:spPr>
      </p:pic>
      <p:pic>
        <p:nvPicPr>
          <p:cNvPr id="7" name="Picture 6"/>
          <p:cNvPicPr>
            <a:picLocks noChangeAspect="1"/>
          </p:cNvPicPr>
          <p:nvPr/>
        </p:nvPicPr>
        <p:blipFill rotWithShape="1">
          <a:blip r:embed="rId20">
            <a:extLst>
              <a:ext uri="{28A0092B-C50C-407E-A947-70E740481C1C}">
                <a14:useLocalDpi xmlns:a14="http://schemas.microsoft.com/office/drawing/2010/main" val="0"/>
              </a:ext>
            </a:extLst>
          </a:blip>
          <a:srcRect l="35640"/>
          <a:stretch/>
        </p:blipFill>
        <p:spPr>
          <a:xfrm>
            <a:off x="0" y="2892347"/>
            <a:ext cx="1522412" cy="2365453"/>
          </a:xfrm>
          <a:prstGeom prst="rect">
            <a:avLst/>
          </a:prstGeom>
        </p:spPr>
      </p:pic>
      <p:sp>
        <p:nvSpPr>
          <p:cNvPr id="16" name="Oval 15"/>
          <p:cNvSpPr/>
          <p:nvPr/>
        </p:nvSpPr>
        <p:spPr>
          <a:xfrm>
            <a:off x="8609012" y="1676400"/>
            <a:ext cx="2819400" cy="2819400"/>
          </a:xfrm>
          <a:prstGeom prst="ellipse">
            <a:avLst/>
          </a:prstGeom>
          <a:gradFill flip="none" rotWithShape="1">
            <a:gsLst>
              <a:gs pos="0">
                <a:schemeClr val="bg2">
                  <a:lumMod val="60000"/>
                  <a:lumOff val="40000"/>
                  <a:alpha val="7000"/>
                </a:schemeClr>
              </a:gs>
              <a:gs pos="69000">
                <a:schemeClr val="bg2">
                  <a:lumMod val="60000"/>
                  <a:lumOff val="40000"/>
                  <a:alpha val="0"/>
                </a:schemeClr>
              </a:gs>
              <a:gs pos="36000">
                <a:schemeClr val="bg2">
                  <a:lumMod val="60000"/>
                  <a:lumOff val="4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pic>
        <p:nvPicPr>
          <p:cNvPr id="9" name="Picture 8"/>
          <p:cNvPicPr>
            <a:picLocks noChangeAspect="1"/>
          </p:cNvPicPr>
          <p:nvPr/>
        </p:nvPicPr>
        <p:blipFill rotWithShape="1">
          <a:blip r:embed="rId21">
            <a:extLst>
              <a:ext uri="{28A0092B-C50C-407E-A947-70E740481C1C}">
                <a14:useLocalDpi xmlns:a14="http://schemas.microsoft.com/office/drawing/2010/main" val="0"/>
              </a:ext>
            </a:extLst>
          </a:blip>
          <a:srcRect t="28813"/>
          <a:stretch/>
        </p:blipFill>
        <p:spPr>
          <a:xfrm>
            <a:off x="7999412" y="0"/>
            <a:ext cx="1603387" cy="1141407"/>
          </a:xfrm>
          <a:prstGeom prst="rect">
            <a:avLst/>
          </a:prstGeom>
        </p:spPr>
      </p:pic>
      <p:pic>
        <p:nvPicPr>
          <p:cNvPr id="10" name="Picture 9"/>
          <p:cNvPicPr>
            <a:picLocks noChangeAspect="1"/>
          </p:cNvPicPr>
          <p:nvPr/>
        </p:nvPicPr>
        <p:blipFill rotWithShape="1">
          <a:blip r:embed="rId22">
            <a:extLst>
              <a:ext uri="{28A0092B-C50C-407E-A947-70E740481C1C}">
                <a14:useLocalDpi xmlns:a14="http://schemas.microsoft.com/office/drawing/2010/main" val="0"/>
              </a:ext>
            </a:extLst>
          </a:blip>
          <a:srcRect b="23320"/>
          <a:stretch/>
        </p:blipFill>
        <p:spPr>
          <a:xfrm>
            <a:off x="8605878" y="6096000"/>
            <a:ext cx="993734" cy="762000"/>
          </a:xfrm>
          <a:prstGeom prst="rect">
            <a:avLst/>
          </a:prstGeom>
        </p:spPr>
      </p:pic>
      <p:sp>
        <p:nvSpPr>
          <p:cNvPr id="14" name="Rectangle 13"/>
          <p:cNvSpPr/>
          <p:nvPr/>
        </p:nvSpPr>
        <p:spPr>
          <a:xfrm>
            <a:off x="10437812" y="0"/>
            <a:ext cx="685800" cy="1143000"/>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646111" y="452718"/>
            <a:ext cx="9404723" cy="1400530"/>
          </a:xfrm>
          <a:prstGeom prst="rect">
            <a:avLst/>
          </a:prstGeom>
        </p:spPr>
        <p:txBody>
          <a:bodyPr vert="horz" lIns="91440" tIns="45720" rIns="91440" bIns="45720" rtlCol="0" anchor="t">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103312" y="2052918"/>
            <a:ext cx="8946541" cy="419548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rot="5400000">
            <a:off x="10155639" y="1790701"/>
            <a:ext cx="990599" cy="30479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0B082343-3390-4A5D-BDEA-96583A6895FC}" type="datetimeFigureOut">
              <a:rPr lang="en-US" smtClean="0"/>
              <a:t>08/02/2018</a:t>
            </a:fld>
            <a:endParaRPr lang="en-US"/>
          </a:p>
        </p:txBody>
      </p:sp>
      <p:sp>
        <p:nvSpPr>
          <p:cNvPr id="5" name="Footer Placeholder 4"/>
          <p:cNvSpPr>
            <a:spLocks noGrp="1"/>
          </p:cNvSpPr>
          <p:nvPr>
            <p:ph type="ftr" sz="quarter" idx="3"/>
          </p:nvPr>
        </p:nvSpPr>
        <p:spPr>
          <a:xfrm rot="5400000">
            <a:off x="8951573" y="3225297"/>
            <a:ext cx="3859795" cy="304801"/>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a:p>
        </p:txBody>
      </p:sp>
      <p:sp>
        <p:nvSpPr>
          <p:cNvPr id="6" name="Slide Number Placeholder 5"/>
          <p:cNvSpPr>
            <a:spLocks noGrp="1"/>
          </p:cNvSpPr>
          <p:nvPr>
            <p:ph type="sldNum" sz="quarter" idx="4"/>
          </p:nvPr>
        </p:nvSpPr>
        <p:spPr bwMode="gray">
          <a:xfrm>
            <a:off x="10352540" y="295729"/>
            <a:ext cx="838199" cy="767687"/>
          </a:xfrm>
          <a:prstGeom prst="rect">
            <a:avLst/>
          </a:prstGeom>
        </p:spPr>
        <p:txBody>
          <a:bodyPr vert="horz" lIns="91440" tIns="45720" rIns="91440" bIns="45720" rtlCol="0" anchor="b"/>
          <a:lstStyle>
            <a:lvl1pPr algn="ctr">
              <a:defRPr sz="2800" b="0" i="0">
                <a:solidFill>
                  <a:schemeClr val="tx1">
                    <a:tint val="75000"/>
                  </a:schemeClr>
                </a:solidFill>
              </a:defRPr>
            </a:lvl1pPr>
          </a:lstStyle>
          <a:p>
            <a:fld id="{A701A942-BD81-4E6E-8A26-46BFAE4BC1EC}" type="slidenum">
              <a:rPr lang="en-US" smtClean="0"/>
              <a:t>‹#›</a:t>
            </a:fld>
            <a:endParaRPr lang="en-US"/>
          </a:p>
        </p:txBody>
      </p:sp>
    </p:spTree>
    <p:extLst>
      <p:ext uri="{BB962C8B-B14F-4D97-AF65-F5344CB8AC3E}">
        <p14:creationId xmlns:p14="http://schemas.microsoft.com/office/powerpoint/2010/main" val="240164771"/>
      </p:ext>
    </p:extLst>
  </p:cSld>
  <p:clrMap bg1="dk1" tx1="lt1" bg2="dk2" tx2="lt2" accent1="accent1" accent2="accent2" accent3="accent3" accent4="accent4" accent5="accent5" accent6="accent6" hlink="hlink" folHlink="folHlink"/>
  <p:sldLayoutIdLst>
    <p:sldLayoutId id="2147483900" r:id="rId1"/>
    <p:sldLayoutId id="2147483901" r:id="rId2"/>
    <p:sldLayoutId id="2147483902" r:id="rId3"/>
    <p:sldLayoutId id="2147483903" r:id="rId4"/>
    <p:sldLayoutId id="2147483904" r:id="rId5"/>
    <p:sldLayoutId id="2147483905" r:id="rId6"/>
    <p:sldLayoutId id="2147483906" r:id="rId7"/>
    <p:sldLayoutId id="2147483907" r:id="rId8"/>
    <p:sldLayoutId id="2147483908" r:id="rId9"/>
    <p:sldLayoutId id="2147483909" r:id="rId10"/>
    <p:sldLayoutId id="2147483910" r:id="rId11"/>
    <p:sldLayoutId id="2147483911" r:id="rId12"/>
    <p:sldLayoutId id="2147483912" r:id="rId13"/>
    <p:sldLayoutId id="2147483913" r:id="rId14"/>
    <p:sldLayoutId id="2147483914" r:id="rId15"/>
    <p:sldLayoutId id="2147483915" r:id="rId16"/>
    <p:sldLayoutId id="2147483916" r:id="rId17"/>
  </p:sldLayoutIdLst>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5pPr>
      <a:lvl6pPr marL="2506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bg2">
            <a:lumMod val="40000"/>
            <a:lumOff val="60000"/>
          </a:schemeClr>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hyperlink" Target="http://www.smscountry.com/" TargetMode="Externa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3.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7.xml"/></Relationships>
</file>

<file path=ppt/slides/_rels/slide54.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2" Type="http://schemas.openxmlformats.org/officeDocument/2006/relationships/image" Target="../media/image48.png"/><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2" Type="http://schemas.openxmlformats.org/officeDocument/2006/relationships/image" Target="../media/image53.png"/><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2" Type="http://schemas.openxmlformats.org/officeDocument/2006/relationships/image" Target="../media/image58.png"/><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7.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995153" y="2655194"/>
            <a:ext cx="8001000" cy="1938992"/>
          </a:xfrm>
          <a:prstGeom prst="rect">
            <a:avLst/>
          </a:prstGeom>
          <a:ln>
            <a:solidFill>
              <a:schemeClr val="tx1"/>
            </a:solidFill>
            <a:prstDash val="sysDash"/>
          </a:ln>
          <a:effectLst>
            <a:outerShdw blurRad="184150" dist="241300" dir="11520000" sx="110000" sy="110000" algn="ctr">
              <a:srgbClr val="000000">
                <a:alpha val="18000"/>
              </a:srgbClr>
            </a:outerShdw>
          </a:effectLst>
          <a:scene3d>
            <a:camera prst="isometricTopUp"/>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spAutoFit/>
          </a:bodyPr>
          <a:lstStyle/>
          <a:p>
            <a:pPr algn="ctr"/>
            <a:r>
              <a:rPr lang="en-US" sz="6000" b="1" dirty="0" smtClean="0"/>
              <a:t>Training module for Timesheet</a:t>
            </a:r>
            <a:endParaRPr lang="en-US" sz="6000" b="1" dirty="0"/>
          </a:p>
        </p:txBody>
      </p:sp>
    </p:spTree>
    <p:extLst>
      <p:ext uri="{BB962C8B-B14F-4D97-AF65-F5344CB8AC3E}">
        <p14:creationId xmlns:p14="http://schemas.microsoft.com/office/powerpoint/2010/main" val="650391362"/>
      </p:ext>
    </p:extLst>
  </p:cSld>
  <p:clrMapOvr>
    <a:masterClrMapping/>
  </p:clrMapOvr>
  <p:transition spd="med"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rot="10800000">
            <a:off x="5939250" y="4053624"/>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733263" y="220389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7766462" y="3241962"/>
            <a:ext cx="4049483" cy="187095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b="1" i="1" dirty="0"/>
              <a:t>Modify employee status (</a:t>
            </a:r>
            <a:r>
              <a:rPr lang="en-US" b="1" i="1" dirty="0" err="1"/>
              <a:t>les’s</a:t>
            </a:r>
            <a:r>
              <a:rPr lang="en-US" b="1" i="1" dirty="0"/>
              <a:t> suppose you block a employee now you want to change their status as a resign you can change it from this option. )</a:t>
            </a:r>
            <a:endParaRPr lang="en-US" dirty="0"/>
          </a:p>
        </p:txBody>
      </p:sp>
      <p:sp>
        <p:nvSpPr>
          <p:cNvPr id="8" name="Rectangle 7"/>
          <p:cNvSpPr/>
          <p:nvPr/>
        </p:nvSpPr>
        <p:spPr>
          <a:xfrm>
            <a:off x="-409575" y="5617029"/>
            <a:ext cx="13011150" cy="1469571"/>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9190727"/>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wipe(down)">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rot="10800000">
            <a:off x="5944440" y="4337965"/>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8051470" y="2980706"/>
            <a:ext cx="3633849" cy="31944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t>Upload bulk Employee  ( lets’ suppose you want to add 200 or more employee at a time you can upload from this option.  You will simply have to download employee template from Utility and then go to download Template and download employee template.</a:t>
            </a:r>
            <a:endParaRPr lang="en-US" dirty="0"/>
          </a:p>
        </p:txBody>
      </p:sp>
      <p:sp>
        <p:nvSpPr>
          <p:cNvPr id="6" name="Right Arrow 5"/>
          <p:cNvSpPr/>
          <p:nvPr/>
        </p:nvSpPr>
        <p:spPr>
          <a:xfrm>
            <a:off x="717311" y="223405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p:cNvSpPr/>
          <p:nvPr/>
        </p:nvSpPr>
        <p:spPr>
          <a:xfrm>
            <a:off x="-403761" y="6175169"/>
            <a:ext cx="13015356" cy="926275"/>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79668845"/>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4" name="Right Arrow 3"/>
          <p:cNvSpPr/>
          <p:nvPr/>
        </p:nvSpPr>
        <p:spPr>
          <a:xfrm rot="10800000">
            <a:off x="4674109" y="3793035"/>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1465123" y="1849190"/>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6697683" y="3111335"/>
            <a:ext cx="4085112" cy="22563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t>lets’ suppose you want to add 200 or more employee at a time you can upload from this option.  You will simply have to download employee template from Utility and then go to download Template and download employee template.</a:t>
            </a:r>
            <a:endParaRPr lang="en-US" dirty="0"/>
          </a:p>
        </p:txBody>
      </p:sp>
      <p:sp>
        <p:nvSpPr>
          <p:cNvPr id="7" name="Rectangle 6"/>
          <p:cNvSpPr/>
          <p:nvPr/>
        </p:nvSpPr>
        <p:spPr>
          <a:xfrm>
            <a:off x="-409575" y="6092042"/>
            <a:ext cx="13011150" cy="994558"/>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67334452"/>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1A6280">
            <a:alpha val="83000"/>
          </a:srgbClr>
        </a:solidFill>
        <a:effectLst/>
      </p:bgPr>
    </p:bg>
    <p:spTree>
      <p:nvGrpSpPr>
        <p:cNvPr id="1" name=""/>
        <p:cNvGrpSpPr/>
        <p:nvPr/>
      </p:nvGrpSpPr>
      <p:grpSpPr>
        <a:xfrm>
          <a:off x="0" y="0"/>
          <a:ext cx="0" cy="0"/>
          <a:chOff x="0" y="0"/>
          <a:chExt cx="0" cy="0"/>
        </a:xfrm>
      </p:grpSpPr>
      <p:sp>
        <p:nvSpPr>
          <p:cNvPr id="5" name="Rectangle 4"/>
          <p:cNvSpPr/>
          <p:nvPr/>
        </p:nvSpPr>
        <p:spPr>
          <a:xfrm>
            <a:off x="977721" y="2874135"/>
            <a:ext cx="9943563" cy="1015663"/>
          </a:xfrm>
          <a:prstGeom prst="rect">
            <a:avLst/>
          </a:prstGeom>
          <a:ln>
            <a:solidFill>
              <a:schemeClr val="tx1"/>
            </a:solidFill>
            <a:prstDash val="sysDash"/>
          </a:ln>
          <a:effectLst>
            <a:outerShdw blurRad="184150" dist="241300" dir="11520000" sx="110000" sy="110000" algn="ctr">
              <a:srgbClr val="000000">
                <a:alpha val="18000"/>
              </a:srgbClr>
            </a:outerShdw>
          </a:effectLst>
          <a:scene3d>
            <a:camera prst="isometricTopUp"/>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spAutoFit/>
          </a:bodyPr>
          <a:lstStyle/>
          <a:p>
            <a:pPr algn="ctr"/>
            <a:r>
              <a:rPr lang="en-US" sz="6000" b="1" dirty="0" smtClean="0"/>
              <a:t>Client</a:t>
            </a:r>
            <a:endParaRPr lang="en-US" sz="6000" b="1" dirty="0"/>
          </a:p>
        </p:txBody>
      </p:sp>
    </p:spTree>
    <p:extLst>
      <p:ext uri="{BB962C8B-B14F-4D97-AF65-F5344CB8AC3E}">
        <p14:creationId xmlns:p14="http://schemas.microsoft.com/office/powerpoint/2010/main" val="478733708"/>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09575" y="-228600"/>
            <a:ext cx="13011150" cy="7315200"/>
          </a:xfrm>
          <a:prstGeom prst="rect">
            <a:avLst/>
          </a:prstGeom>
        </p:spPr>
      </p:pic>
      <p:sp>
        <p:nvSpPr>
          <p:cNvPr id="4" name="Right Arrow 3"/>
          <p:cNvSpPr/>
          <p:nvPr/>
        </p:nvSpPr>
        <p:spPr>
          <a:xfrm rot="10800000">
            <a:off x="5627149" y="2738280"/>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718150" y="2725400"/>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7707085" y="3277590"/>
            <a:ext cx="3348841" cy="128253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Add Client </a:t>
            </a:r>
            <a:endParaRPr lang="en-US" dirty="0"/>
          </a:p>
        </p:txBody>
      </p:sp>
      <p:sp>
        <p:nvSpPr>
          <p:cNvPr id="7" name="Rectangle 6"/>
          <p:cNvSpPr/>
          <p:nvPr/>
        </p:nvSpPr>
        <p:spPr>
          <a:xfrm>
            <a:off x="-409575" y="5854535"/>
            <a:ext cx="13011150" cy="1232065"/>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44417"/>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rot="10800000">
            <a:off x="5663334" y="2989076"/>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a:off x="705269" y="2728224"/>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7172696" y="3348844"/>
            <a:ext cx="4120738" cy="131816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Modify Client (basically if you wants to update client personal information such as address/mobile number etc</a:t>
            </a:r>
            <a:endParaRPr lang="en-US" dirty="0"/>
          </a:p>
        </p:txBody>
      </p:sp>
      <p:sp>
        <p:nvSpPr>
          <p:cNvPr id="7" name="Rounded Rectangle 6"/>
          <p:cNvSpPr/>
          <p:nvPr/>
        </p:nvSpPr>
        <p:spPr>
          <a:xfrm>
            <a:off x="-409575" y="5759355"/>
            <a:ext cx="13011150" cy="1327245"/>
          </a:xfrm>
          <a:prstGeom prst="round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92444596"/>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rot="10800000">
            <a:off x="5614268" y="3268014"/>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a:off x="705271" y="2735330"/>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7113319" y="2933205"/>
            <a:ext cx="4572000" cy="146066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Delete Client (If your client recently left your organization services you can delete those Client permanently</a:t>
            </a:r>
            <a:endParaRPr lang="en-US" dirty="0"/>
          </a:p>
        </p:txBody>
      </p:sp>
      <p:sp>
        <p:nvSpPr>
          <p:cNvPr id="7" name="Rectangle 6"/>
          <p:cNvSpPr/>
          <p:nvPr/>
        </p:nvSpPr>
        <p:spPr>
          <a:xfrm>
            <a:off x="-409575" y="6059606"/>
            <a:ext cx="13011150" cy="1026994"/>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93569728"/>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rot="10800000">
            <a:off x="5601391" y="3538468"/>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a:off x="692390" y="2768213"/>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7540831" y="3030810"/>
            <a:ext cx="4263242" cy="227746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Upload Bulk Client (lets’ suppose you want to add 200 or more Client at a time you can upload from this option. You will simply have to download Client template from Utility and then go to download Template and download Client template</a:t>
            </a:r>
            <a:endParaRPr lang="en-US" dirty="0"/>
          </a:p>
        </p:txBody>
      </p:sp>
      <p:sp>
        <p:nvSpPr>
          <p:cNvPr id="7" name="Rectangle 6"/>
          <p:cNvSpPr/>
          <p:nvPr/>
        </p:nvSpPr>
        <p:spPr>
          <a:xfrm>
            <a:off x="-409575" y="6018663"/>
            <a:ext cx="13011150" cy="1067937"/>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0435461"/>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4" name="Right Arrow 3"/>
          <p:cNvSpPr/>
          <p:nvPr/>
        </p:nvSpPr>
        <p:spPr>
          <a:xfrm rot="10800000">
            <a:off x="4649355" y="3792031"/>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1439365" y="186206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6305797" y="2945081"/>
            <a:ext cx="5225143" cy="167442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lets’ suppose you want to add 200 or more Client at a time you can upload from this option. You will simply have to download Client template from Utility and then go to download Template and download Client template</a:t>
            </a:r>
            <a:endParaRPr lang="en-US" dirty="0"/>
          </a:p>
        </p:txBody>
      </p:sp>
      <p:sp>
        <p:nvSpPr>
          <p:cNvPr id="7" name="Rectangle 6"/>
          <p:cNvSpPr/>
          <p:nvPr/>
        </p:nvSpPr>
        <p:spPr>
          <a:xfrm>
            <a:off x="-409575" y="5732060"/>
            <a:ext cx="13011150" cy="1354540"/>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8961570"/>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09575" y="-228600"/>
            <a:ext cx="13011150" cy="7315200"/>
          </a:xfrm>
          <a:prstGeom prst="rect">
            <a:avLst/>
          </a:prstGeom>
        </p:spPr>
      </p:pic>
      <p:sp>
        <p:nvSpPr>
          <p:cNvPr id="4" name="Right Arrow 3"/>
          <p:cNvSpPr/>
          <p:nvPr/>
        </p:nvSpPr>
        <p:spPr>
          <a:xfrm rot="10800000">
            <a:off x="5627148" y="3792030"/>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718148" y="2748652"/>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7647709" y="3277590"/>
            <a:ext cx="4144488" cy="157941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b="1" i="1"/>
              <a:t>Multiple assignment flagging  ( Let’s Suppose you want to assign a single assignment to multiple Client you can assign from this option. )</a:t>
            </a:r>
            <a:endParaRPr lang="en-US" dirty="0"/>
          </a:p>
        </p:txBody>
      </p:sp>
      <p:sp>
        <p:nvSpPr>
          <p:cNvPr id="7" name="Rectangle 6"/>
          <p:cNvSpPr/>
          <p:nvPr/>
        </p:nvSpPr>
        <p:spPr>
          <a:xfrm>
            <a:off x="-409575" y="6182436"/>
            <a:ext cx="13011150" cy="904164"/>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76176371"/>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1A6280">
            <a:alpha val="83000"/>
          </a:srgbClr>
        </a:solidFill>
        <a:effectLst/>
      </p:bgPr>
    </p:bg>
    <p:spTree>
      <p:nvGrpSpPr>
        <p:cNvPr id="1" name=""/>
        <p:cNvGrpSpPr/>
        <p:nvPr/>
      </p:nvGrpSpPr>
      <p:grpSpPr>
        <a:xfrm>
          <a:off x="0" y="0"/>
          <a:ext cx="0" cy="0"/>
          <a:chOff x="0" y="0"/>
          <a:chExt cx="0" cy="0"/>
        </a:xfrm>
      </p:grpSpPr>
      <p:sp>
        <p:nvSpPr>
          <p:cNvPr id="5" name="Title 4"/>
          <p:cNvSpPr>
            <a:spLocks noGrp="1"/>
          </p:cNvSpPr>
          <p:nvPr>
            <p:ph type="title"/>
          </p:nvPr>
        </p:nvSpPr>
        <p:spPr>
          <a:xfrm>
            <a:off x="646111" y="2783792"/>
            <a:ext cx="11138058" cy="1015663"/>
          </a:xfrm>
          <a:prstGeom prst="rect">
            <a:avLst/>
          </a:prstGeom>
          <a:ln>
            <a:solidFill>
              <a:schemeClr val="tx1"/>
            </a:solidFill>
            <a:prstDash val="sysDash"/>
          </a:ln>
          <a:effectLst>
            <a:outerShdw blurRad="184150" dist="241300" dir="11520000" sx="110000" sy="110000" algn="ctr">
              <a:srgbClr val="000000">
                <a:alpha val="18000"/>
              </a:srgbClr>
            </a:outerShdw>
          </a:effectLst>
          <a:scene3d>
            <a:camera prst="isometricTopUp"/>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spAutoFit/>
          </a:bodyPr>
          <a:lstStyle/>
          <a:p>
            <a:pPr algn="ctr"/>
            <a:r>
              <a:rPr lang="en-US" sz="6000" b="1" dirty="0" smtClean="0"/>
              <a:t>Employee</a:t>
            </a:r>
            <a:endParaRPr lang="en-US" sz="6000" b="1" dirty="0"/>
          </a:p>
        </p:txBody>
      </p:sp>
    </p:spTree>
    <p:extLst>
      <p:ext uri="{BB962C8B-B14F-4D97-AF65-F5344CB8AC3E}">
        <p14:creationId xmlns:p14="http://schemas.microsoft.com/office/powerpoint/2010/main" val="543163858"/>
      </p:ext>
    </p:extLst>
  </p:cSld>
  <p:clrMapOvr>
    <a:masterClrMapping/>
  </p:clrMapOvr>
  <p:transition spd="med" advClick="0"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 presetClass="entr" presetSubtype="1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1A6280">
            <a:alpha val="83000"/>
          </a:srgbClr>
        </a:solidFill>
        <a:effectLst/>
      </p:bgPr>
    </p:bg>
    <p:spTree>
      <p:nvGrpSpPr>
        <p:cNvPr id="1" name=""/>
        <p:cNvGrpSpPr/>
        <p:nvPr/>
      </p:nvGrpSpPr>
      <p:grpSpPr>
        <a:xfrm>
          <a:off x="0" y="0"/>
          <a:ext cx="0" cy="0"/>
          <a:chOff x="0" y="0"/>
          <a:chExt cx="0" cy="0"/>
        </a:xfrm>
      </p:grpSpPr>
      <p:sp>
        <p:nvSpPr>
          <p:cNvPr id="5" name="Rectangle 4"/>
          <p:cNvSpPr/>
          <p:nvPr/>
        </p:nvSpPr>
        <p:spPr>
          <a:xfrm>
            <a:off x="1995153" y="2655194"/>
            <a:ext cx="8001000" cy="1015663"/>
          </a:xfrm>
          <a:prstGeom prst="rect">
            <a:avLst/>
          </a:prstGeom>
          <a:ln>
            <a:solidFill>
              <a:schemeClr val="tx1"/>
            </a:solidFill>
            <a:prstDash val="sysDash"/>
          </a:ln>
          <a:effectLst>
            <a:outerShdw blurRad="184150" dist="241300" dir="11520000" sx="110000" sy="110000" algn="ctr">
              <a:srgbClr val="000000">
                <a:alpha val="18000"/>
              </a:srgbClr>
            </a:outerShdw>
          </a:effectLst>
          <a:scene3d>
            <a:camera prst="isometricTopUp"/>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spAutoFit/>
          </a:bodyPr>
          <a:lstStyle/>
          <a:p>
            <a:pPr algn="ctr"/>
            <a:r>
              <a:rPr lang="en-US" sz="6000" b="1" dirty="0" smtClean="0"/>
              <a:t>Template</a:t>
            </a:r>
            <a:endParaRPr lang="en-US" sz="6000" b="1" dirty="0"/>
          </a:p>
        </p:txBody>
      </p:sp>
    </p:spTree>
    <p:extLst>
      <p:ext uri="{BB962C8B-B14F-4D97-AF65-F5344CB8AC3E}">
        <p14:creationId xmlns:p14="http://schemas.microsoft.com/office/powerpoint/2010/main" val="1175713370"/>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09575" y="-228600"/>
            <a:ext cx="13011150" cy="7315200"/>
          </a:xfrm>
          <a:prstGeom prst="rect">
            <a:avLst/>
          </a:prstGeom>
        </p:spPr>
      </p:pic>
      <p:sp>
        <p:nvSpPr>
          <p:cNvPr id="4" name="Right Arrow 3"/>
          <p:cNvSpPr/>
          <p:nvPr/>
        </p:nvSpPr>
        <p:spPr>
          <a:xfrm>
            <a:off x="729019" y="3009430"/>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rot="10800000">
            <a:off x="4839252" y="3016959"/>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7006442" y="2873829"/>
            <a:ext cx="4203864" cy="141316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Add Template ( you can write a message over here. )</a:t>
            </a:r>
            <a:endParaRPr lang="en-US" dirty="0"/>
          </a:p>
        </p:txBody>
      </p:sp>
      <p:sp>
        <p:nvSpPr>
          <p:cNvPr id="7" name="Rectangle 6"/>
          <p:cNvSpPr/>
          <p:nvPr/>
        </p:nvSpPr>
        <p:spPr>
          <a:xfrm>
            <a:off x="-409575" y="5895833"/>
            <a:ext cx="13011150" cy="1190767"/>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57867904"/>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rot="10800000">
            <a:off x="4827516" y="323778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a:off x="721216" y="2978238"/>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6958940" y="2968830"/>
            <a:ext cx="4346369" cy="103315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t>Modify Template ( if there is any mistake so you can correct it from this option )</a:t>
            </a:r>
            <a:endParaRPr lang="en-US" dirty="0"/>
          </a:p>
        </p:txBody>
      </p:sp>
      <p:sp>
        <p:nvSpPr>
          <p:cNvPr id="7" name="Rectangle 6"/>
          <p:cNvSpPr/>
          <p:nvPr/>
        </p:nvSpPr>
        <p:spPr>
          <a:xfrm>
            <a:off x="-409575" y="5923128"/>
            <a:ext cx="13011150" cy="1163472"/>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350937935"/>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rot="10800000">
            <a:off x="4852268" y="3519133"/>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a:off x="715139" y="2997555"/>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6495803" y="3194463"/>
            <a:ext cx="4785756" cy="116378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Delete Template ( let’s suppose you want to delete existing any template so can simply delete it from here. )</a:t>
            </a:r>
            <a:endParaRPr lang="en-US" dirty="0"/>
          </a:p>
        </p:txBody>
      </p:sp>
      <p:sp>
        <p:nvSpPr>
          <p:cNvPr id="7" name="Rectangle 6"/>
          <p:cNvSpPr/>
          <p:nvPr/>
        </p:nvSpPr>
        <p:spPr>
          <a:xfrm>
            <a:off x="-409575" y="5732060"/>
            <a:ext cx="13011150" cy="1354540"/>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5141344"/>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1A6280">
            <a:alpha val="83000"/>
          </a:srgbClr>
        </a:solidFill>
        <a:effectLst/>
      </p:bgPr>
    </p:bg>
    <p:spTree>
      <p:nvGrpSpPr>
        <p:cNvPr id="1" name=""/>
        <p:cNvGrpSpPr/>
        <p:nvPr/>
      </p:nvGrpSpPr>
      <p:grpSpPr>
        <a:xfrm>
          <a:off x="0" y="0"/>
          <a:ext cx="0" cy="0"/>
          <a:chOff x="0" y="0"/>
          <a:chExt cx="0" cy="0"/>
        </a:xfrm>
      </p:grpSpPr>
      <p:sp>
        <p:nvSpPr>
          <p:cNvPr id="6" name="Rectangle 5"/>
          <p:cNvSpPr/>
          <p:nvPr/>
        </p:nvSpPr>
        <p:spPr>
          <a:xfrm>
            <a:off x="874690" y="1470723"/>
            <a:ext cx="10793195" cy="3970318"/>
          </a:xfrm>
          <a:prstGeom prst="rect">
            <a:avLst/>
          </a:prstGeom>
          <a:ln>
            <a:solidFill>
              <a:schemeClr val="tx1"/>
            </a:solidFill>
            <a:prstDash val="sysDash"/>
          </a:ln>
          <a:effectLst>
            <a:outerShdw blurRad="184150" dist="241300" dir="11520000" sx="110000" sy="110000" algn="ctr">
              <a:srgbClr val="000000">
                <a:alpha val="18000"/>
              </a:srgbClr>
            </a:outerShdw>
          </a:effectLst>
          <a:scene3d>
            <a:camera prst="isometricTopUp"/>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spAutoFit/>
          </a:bodyPr>
          <a:lstStyle/>
          <a:p>
            <a:pPr algn="ctr"/>
            <a:r>
              <a:rPr lang="en-US" sz="3600" b="1" dirty="0" smtClean="0"/>
              <a:t>SENDER</a:t>
            </a:r>
          </a:p>
          <a:p>
            <a:pPr algn="ctr"/>
            <a:endParaRPr lang="en-US" sz="3600" b="1" dirty="0" smtClean="0"/>
          </a:p>
          <a:p>
            <a:pPr lvl="0"/>
            <a:r>
              <a:rPr lang="en-US" sz="3600" b="1" i="1" dirty="0">
                <a:latin typeface="Arial" panose="020B0604020202020204" pitchFamily="34" charset="0"/>
                <a:cs typeface="Arial" panose="020B0604020202020204" pitchFamily="34" charset="0"/>
              </a:rPr>
              <a:t>Sender ( Basically Bulk SMS Utility ) This is the name which flashes on the recipient's mobile phone when they receive an </a:t>
            </a:r>
            <a:r>
              <a:rPr lang="en-US" sz="3600" b="1" i="1" dirty="0">
                <a:latin typeface="Arial" panose="020B0604020202020204" pitchFamily="34" charset="0"/>
                <a:cs typeface="Arial" panose="020B0604020202020204" pitchFamily="34" charset="0"/>
                <a:hlinkClick r:id="rId2"/>
              </a:rPr>
              <a:t>SMS</a:t>
            </a:r>
            <a:r>
              <a:rPr lang="en-US" sz="3600" b="1" i="1" dirty="0">
                <a:latin typeface="Arial" panose="020B0604020202020204" pitchFamily="34" charset="0"/>
                <a:cs typeface="Arial" panose="020B0604020202020204" pitchFamily="34" charset="0"/>
              </a:rPr>
              <a:t> Text message. Sender ID should be approved by Service Provider</a:t>
            </a:r>
            <a:r>
              <a:rPr lang="en-US" sz="3600" b="1" i="1" dirty="0" smtClean="0">
                <a:latin typeface="Arial" panose="020B0604020202020204" pitchFamily="34" charset="0"/>
                <a:cs typeface="Arial" panose="020B0604020202020204" pitchFamily="34" charset="0"/>
              </a:rPr>
              <a:t>.</a:t>
            </a:r>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30100534"/>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checkerboard(across)">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409575" y="-228600"/>
            <a:ext cx="13011150" cy="7315200"/>
          </a:xfrm>
          <a:prstGeom prst="rect">
            <a:avLst/>
          </a:prstGeom>
        </p:spPr>
      </p:pic>
      <p:sp>
        <p:nvSpPr>
          <p:cNvPr id="5" name="Right Arrow 4"/>
          <p:cNvSpPr/>
          <p:nvPr/>
        </p:nvSpPr>
        <p:spPr>
          <a:xfrm rot="10800000">
            <a:off x="4696719" y="327748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711985" y="326216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6792686" y="2921328"/>
            <a:ext cx="3716976" cy="15081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ADD Sender ( You can add your Sender ID which is approved by your Service provider)</a:t>
            </a:r>
            <a:endParaRPr lang="en-US" dirty="0"/>
          </a:p>
        </p:txBody>
      </p:sp>
      <p:sp>
        <p:nvSpPr>
          <p:cNvPr id="3" name="Rectangle 2"/>
          <p:cNvSpPr/>
          <p:nvPr/>
        </p:nvSpPr>
        <p:spPr>
          <a:xfrm>
            <a:off x="-409575" y="5882185"/>
            <a:ext cx="13011150" cy="1204415"/>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04069490"/>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a:off x="705268" y="328509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rot="10800000">
            <a:off x="4698588" y="3526542"/>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7006443" y="3218211"/>
            <a:ext cx="4085111" cy="10569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b="1" i="1"/>
              <a:t>Delete Sender ( If you wish to delete Sender ID, You can delete it from here )</a:t>
            </a:r>
            <a:endParaRPr lang="en-US" dirty="0"/>
          </a:p>
        </p:txBody>
      </p:sp>
      <p:sp>
        <p:nvSpPr>
          <p:cNvPr id="7" name="Rectangle 6"/>
          <p:cNvSpPr/>
          <p:nvPr/>
        </p:nvSpPr>
        <p:spPr>
          <a:xfrm>
            <a:off x="-395785" y="5854890"/>
            <a:ext cx="13019964" cy="1241946"/>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42875102"/>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1A6280">
            <a:alpha val="83000"/>
          </a:srgbClr>
        </a:solidFill>
        <a:effectLst/>
      </p:bgPr>
    </p:bg>
    <p:spTree>
      <p:nvGrpSpPr>
        <p:cNvPr id="1" name=""/>
        <p:cNvGrpSpPr/>
        <p:nvPr/>
      </p:nvGrpSpPr>
      <p:grpSpPr>
        <a:xfrm>
          <a:off x="0" y="0"/>
          <a:ext cx="0" cy="0"/>
          <a:chOff x="0" y="0"/>
          <a:chExt cx="0" cy="0"/>
        </a:xfrm>
      </p:grpSpPr>
      <p:sp>
        <p:nvSpPr>
          <p:cNvPr id="5" name="Rectangle 4"/>
          <p:cNvSpPr/>
          <p:nvPr/>
        </p:nvSpPr>
        <p:spPr>
          <a:xfrm>
            <a:off x="1313645" y="3183614"/>
            <a:ext cx="10148178" cy="646331"/>
          </a:xfrm>
          <a:prstGeom prst="rect">
            <a:avLst/>
          </a:prstGeom>
          <a:ln>
            <a:solidFill>
              <a:schemeClr val="tx1"/>
            </a:solidFill>
            <a:prstDash val="sysDash"/>
          </a:ln>
          <a:effectLst>
            <a:outerShdw blurRad="184150" dist="241300" dir="11520000" sx="110000" sy="110000" algn="ctr">
              <a:srgbClr val="000000">
                <a:alpha val="18000"/>
              </a:srgbClr>
            </a:outerShdw>
          </a:effectLst>
          <a:scene3d>
            <a:camera prst="isometricTopUp"/>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spAutoFit/>
          </a:bodyPr>
          <a:lstStyle/>
          <a:p>
            <a:pPr algn="ctr"/>
            <a:r>
              <a:rPr lang="en-US" sz="3600" b="1" dirty="0" smtClean="0"/>
              <a:t>Work</a:t>
            </a:r>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21851221"/>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09575" y="-228600"/>
            <a:ext cx="13011150" cy="7315200"/>
          </a:xfrm>
          <a:prstGeom prst="rect">
            <a:avLst/>
          </a:prstGeom>
        </p:spPr>
      </p:pic>
      <p:sp>
        <p:nvSpPr>
          <p:cNvPr id="4" name="Right Arrow 3"/>
          <p:cNvSpPr/>
          <p:nvPr/>
        </p:nvSpPr>
        <p:spPr>
          <a:xfrm rot="10800000">
            <a:off x="4590844" y="3545109"/>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730069" y="3515628"/>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6946710" y="3142681"/>
            <a:ext cx="4528366" cy="101384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i="1" dirty="0"/>
              <a:t>Add work  ( if you wish to add work under any assignment, you can add )</a:t>
            </a:r>
            <a:endParaRPr lang="en-US" dirty="0"/>
          </a:p>
        </p:txBody>
      </p:sp>
      <p:sp>
        <p:nvSpPr>
          <p:cNvPr id="6" name="Rectangle 5"/>
          <p:cNvSpPr/>
          <p:nvPr/>
        </p:nvSpPr>
        <p:spPr>
          <a:xfrm>
            <a:off x="-409575" y="5732060"/>
            <a:ext cx="13011150" cy="1354540"/>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45558044"/>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09575" y="-228600"/>
            <a:ext cx="13011150" cy="7315200"/>
          </a:xfrm>
          <a:prstGeom prst="rect">
            <a:avLst/>
          </a:prstGeom>
        </p:spPr>
      </p:pic>
      <p:sp>
        <p:nvSpPr>
          <p:cNvPr id="4" name="Right Arrow 3"/>
          <p:cNvSpPr/>
          <p:nvPr/>
        </p:nvSpPr>
        <p:spPr>
          <a:xfrm rot="10800000">
            <a:off x="4615834" y="3798225"/>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706578" y="3543412"/>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6741994" y="2743201"/>
            <a:ext cx="4076260" cy="159678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t>Modify Work ( if you wish to change work name or you want to shift work name under any other assignment, you change it from here. )</a:t>
            </a:r>
            <a:endParaRPr lang="en-US" dirty="0"/>
          </a:p>
        </p:txBody>
      </p:sp>
      <p:sp>
        <p:nvSpPr>
          <p:cNvPr id="7" name="Rectangle 6"/>
          <p:cNvSpPr/>
          <p:nvPr/>
        </p:nvSpPr>
        <p:spPr>
          <a:xfrm>
            <a:off x="-409575" y="6100549"/>
            <a:ext cx="13011150" cy="986051"/>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12572496"/>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41370" y="-244699"/>
            <a:ext cx="13011150" cy="7315200"/>
          </a:xfrm>
          <a:prstGeom prst="rect">
            <a:avLst/>
          </a:prstGeom>
          <a:ln>
            <a:noFill/>
          </a:ln>
          <a:effectLst>
            <a:outerShdw blurRad="292100" dist="139700" dir="2700000" algn="tl" rotWithShape="0">
              <a:srgbClr val="333333">
                <a:alpha val="65000"/>
              </a:srgbClr>
            </a:outerShdw>
          </a:effectLst>
        </p:spPr>
      </p:pic>
      <p:sp>
        <p:nvSpPr>
          <p:cNvPr id="7" name="Right Arrow 6"/>
          <p:cNvSpPr/>
          <p:nvPr/>
        </p:nvSpPr>
        <p:spPr>
          <a:xfrm rot="10800000">
            <a:off x="5627147" y="222285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Right Arrow 7"/>
          <p:cNvSpPr/>
          <p:nvPr/>
        </p:nvSpPr>
        <p:spPr>
          <a:xfrm>
            <a:off x="607388" y="220142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Rectangle 5"/>
          <p:cNvSpPr/>
          <p:nvPr/>
        </p:nvSpPr>
        <p:spPr>
          <a:xfrm>
            <a:off x="-412124" y="6181859"/>
            <a:ext cx="12981904" cy="888642"/>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ounded Rectangle 9"/>
          <p:cNvSpPr/>
          <p:nvPr/>
        </p:nvSpPr>
        <p:spPr>
          <a:xfrm>
            <a:off x="7562850" y="3135084"/>
            <a:ext cx="3314700" cy="21323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b="1" i="1" dirty="0"/>
              <a:t>Create and modify employee type ( Basically we can set a department for the employee  like marketing/service etc. )</a:t>
            </a:r>
            <a:endParaRPr lang="en-US" dirty="0"/>
          </a:p>
        </p:txBody>
      </p:sp>
    </p:spTree>
    <p:extLst>
      <p:ext uri="{BB962C8B-B14F-4D97-AF65-F5344CB8AC3E}">
        <p14:creationId xmlns:p14="http://schemas.microsoft.com/office/powerpoint/2010/main" val="2015577220"/>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10"/>
                                        </p:tgtEl>
                                        <p:attrNameLst>
                                          <p:attrName>style.visibility</p:attrName>
                                        </p:attrNameLst>
                                      </p:cBhvr>
                                      <p:to>
                                        <p:strVal val="visible"/>
                                      </p:to>
                                    </p:set>
                                    <p:animEffect transition="in" filter="barn(inVertical)">
                                      <p:cBhvr>
                                        <p:cTn id="11"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1A6280">
            <a:alpha val="83000"/>
          </a:srgbClr>
        </a:solidFill>
        <a:effectLst/>
      </p:bgPr>
    </p:bg>
    <p:spTree>
      <p:nvGrpSpPr>
        <p:cNvPr id="1" name=""/>
        <p:cNvGrpSpPr/>
        <p:nvPr/>
      </p:nvGrpSpPr>
      <p:grpSpPr>
        <a:xfrm>
          <a:off x="0" y="0"/>
          <a:ext cx="0" cy="0"/>
          <a:chOff x="0" y="0"/>
          <a:chExt cx="0" cy="0"/>
        </a:xfrm>
      </p:grpSpPr>
      <p:sp>
        <p:nvSpPr>
          <p:cNvPr id="5" name="Rectangle 4"/>
          <p:cNvSpPr/>
          <p:nvPr/>
        </p:nvSpPr>
        <p:spPr>
          <a:xfrm>
            <a:off x="733022" y="2990430"/>
            <a:ext cx="10793195" cy="646331"/>
          </a:xfrm>
          <a:prstGeom prst="rect">
            <a:avLst/>
          </a:prstGeom>
          <a:ln>
            <a:solidFill>
              <a:schemeClr val="tx1"/>
            </a:solidFill>
            <a:prstDash val="sysDash"/>
          </a:ln>
          <a:effectLst>
            <a:outerShdw blurRad="184150" dist="241300" dir="11520000" sx="110000" sy="110000" algn="ctr">
              <a:srgbClr val="000000">
                <a:alpha val="18000"/>
              </a:srgbClr>
            </a:outerShdw>
          </a:effectLst>
          <a:scene3d>
            <a:camera prst="isometricTopUp"/>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spAutoFit/>
          </a:bodyPr>
          <a:lstStyle/>
          <a:p>
            <a:pPr algn="ctr"/>
            <a:r>
              <a:rPr lang="en-US" sz="3600" b="1" dirty="0" smtClean="0"/>
              <a:t>Admin</a:t>
            </a:r>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819737698"/>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09575" y="-228600"/>
            <a:ext cx="13011150" cy="7315200"/>
          </a:xfrm>
          <a:prstGeom prst="rect">
            <a:avLst/>
          </a:prstGeom>
        </p:spPr>
      </p:pic>
      <p:sp>
        <p:nvSpPr>
          <p:cNvPr id="4" name="Right Arrow 3"/>
          <p:cNvSpPr/>
          <p:nvPr/>
        </p:nvSpPr>
        <p:spPr>
          <a:xfrm rot="10800000">
            <a:off x="4640981" y="3791235"/>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728847" y="3796426"/>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6782937" y="2717442"/>
            <a:ext cx="4589108" cy="18955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t>add Admin (let’s suppose there are two or more partner in your organization, and you wants  to provide admin right both of them to check report or anything, you can create other admin account.)</a:t>
            </a:r>
            <a:endParaRPr lang="en-US" dirty="0"/>
          </a:p>
        </p:txBody>
      </p:sp>
      <p:sp>
        <p:nvSpPr>
          <p:cNvPr id="7" name="Rectangle 6"/>
          <p:cNvSpPr/>
          <p:nvPr/>
        </p:nvSpPr>
        <p:spPr>
          <a:xfrm>
            <a:off x="-409575" y="5691116"/>
            <a:ext cx="13011150" cy="1395484"/>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9188920"/>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rot="10800000">
            <a:off x="4637138" y="4070105"/>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a:off x="723462" y="3802891"/>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7206018" y="3043451"/>
            <a:ext cx="3070746" cy="13486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Modify admin  (if you wish to change password or user name you can change it.)</a:t>
            </a:r>
            <a:endParaRPr lang="en-US" dirty="0"/>
          </a:p>
        </p:txBody>
      </p:sp>
      <p:sp>
        <p:nvSpPr>
          <p:cNvPr id="7" name="Rectangle 6"/>
          <p:cNvSpPr/>
          <p:nvPr/>
        </p:nvSpPr>
        <p:spPr>
          <a:xfrm>
            <a:off x="-409575" y="5895833"/>
            <a:ext cx="13011150" cy="1190767"/>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11618588"/>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1A6280">
            <a:alpha val="83000"/>
          </a:srgbClr>
        </a:solidFill>
        <a:effectLst/>
      </p:bgPr>
    </p:bg>
    <p:spTree>
      <p:nvGrpSpPr>
        <p:cNvPr id="1" name=""/>
        <p:cNvGrpSpPr/>
        <p:nvPr/>
      </p:nvGrpSpPr>
      <p:grpSpPr>
        <a:xfrm>
          <a:off x="0" y="0"/>
          <a:ext cx="0" cy="0"/>
          <a:chOff x="0" y="0"/>
          <a:chExt cx="0" cy="0"/>
        </a:xfrm>
      </p:grpSpPr>
      <p:sp>
        <p:nvSpPr>
          <p:cNvPr id="3" name="Rectangle 2"/>
          <p:cNvSpPr/>
          <p:nvPr/>
        </p:nvSpPr>
        <p:spPr>
          <a:xfrm>
            <a:off x="733022" y="2990430"/>
            <a:ext cx="11360240" cy="1200329"/>
          </a:xfrm>
          <a:prstGeom prst="rect">
            <a:avLst/>
          </a:prstGeom>
          <a:ln>
            <a:solidFill>
              <a:schemeClr val="tx1"/>
            </a:solidFill>
            <a:prstDash val="sysDash"/>
          </a:ln>
          <a:effectLst>
            <a:outerShdw blurRad="184150" dist="241300" dir="11520000" sx="110000" sy="110000" algn="ctr">
              <a:srgbClr val="000000">
                <a:alpha val="18000"/>
              </a:srgbClr>
            </a:outerShdw>
          </a:effectLst>
          <a:scene3d>
            <a:camera prst="isometricTopUp"/>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spAutoFit/>
          </a:bodyPr>
          <a:lstStyle/>
          <a:p>
            <a:pPr algn="ctr"/>
            <a:r>
              <a:rPr lang="en-US" sz="3600" b="1" i="1" dirty="0">
                <a:latin typeface="Arial" panose="020B0604020202020204" pitchFamily="34" charset="0"/>
                <a:cs typeface="Arial" panose="020B0604020202020204" pitchFamily="34" charset="0"/>
              </a:rPr>
              <a:t>SMS GROUP </a:t>
            </a:r>
            <a:br>
              <a:rPr lang="en-US" sz="3600" b="1" i="1" dirty="0">
                <a:latin typeface="Arial" panose="020B0604020202020204" pitchFamily="34" charset="0"/>
                <a:cs typeface="Arial" panose="020B0604020202020204" pitchFamily="34" charset="0"/>
              </a:rPr>
            </a:br>
            <a:r>
              <a:rPr lang="en-US" sz="3600" b="1" i="1" dirty="0">
                <a:latin typeface="Arial" panose="020B0604020202020204" pitchFamily="34" charset="0"/>
                <a:cs typeface="Arial" panose="020B0604020202020204" pitchFamily="34" charset="0"/>
              </a:rPr>
              <a:t>( for the Time saving you can create  SMS Group )</a:t>
            </a:r>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339638939"/>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09575" y="-228600"/>
            <a:ext cx="13011150" cy="7315200"/>
          </a:xfrm>
          <a:prstGeom prst="rect">
            <a:avLst/>
          </a:prstGeom>
        </p:spPr>
      </p:pic>
      <p:sp>
        <p:nvSpPr>
          <p:cNvPr id="4" name="Right Arrow 3"/>
          <p:cNvSpPr/>
          <p:nvPr/>
        </p:nvSpPr>
        <p:spPr>
          <a:xfrm rot="10800000">
            <a:off x="4207678" y="4073876"/>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696171" y="4089666"/>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6496334" y="3671247"/>
            <a:ext cx="4080681" cy="131018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 you can add client or staff which you wish to send sms </a:t>
            </a:r>
            <a:endParaRPr lang="en-US"/>
          </a:p>
        </p:txBody>
      </p:sp>
      <p:sp>
        <p:nvSpPr>
          <p:cNvPr id="6" name="Rectangle 5"/>
          <p:cNvSpPr/>
          <p:nvPr/>
        </p:nvSpPr>
        <p:spPr>
          <a:xfrm>
            <a:off x="-409575" y="6032310"/>
            <a:ext cx="13011150" cy="1054290"/>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4687229"/>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09575" y="-228600"/>
            <a:ext cx="13011150" cy="7315200"/>
          </a:xfrm>
          <a:prstGeom prst="rect">
            <a:avLst/>
          </a:prstGeom>
        </p:spPr>
      </p:pic>
      <p:sp>
        <p:nvSpPr>
          <p:cNvPr id="4" name="Right Arrow 3"/>
          <p:cNvSpPr/>
          <p:nvPr/>
        </p:nvSpPr>
        <p:spPr>
          <a:xfrm rot="10800000">
            <a:off x="4198647" y="431249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737113" y="4076020"/>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7260609" y="3534770"/>
            <a:ext cx="3780430" cy="124831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Modify ( you can also change group name or member from here </a:t>
            </a:r>
            <a:endParaRPr lang="en-US"/>
          </a:p>
        </p:txBody>
      </p:sp>
      <p:sp>
        <p:nvSpPr>
          <p:cNvPr id="6" name="Rectangle 5"/>
          <p:cNvSpPr/>
          <p:nvPr/>
        </p:nvSpPr>
        <p:spPr>
          <a:xfrm>
            <a:off x="-409575" y="6127845"/>
            <a:ext cx="13011150" cy="958755"/>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82378544"/>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wipe(down)">
                                      <p:cBhvr>
                                        <p:cTn id="1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a:off x="1471402" y="1836631"/>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rot="10800000">
            <a:off x="4674228" y="2175663"/>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7083188" y="2988860"/>
            <a:ext cx="3398293" cy="125559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t>if you wish to change employee password you can change it from here</a:t>
            </a:r>
            <a:endParaRPr lang="en-US" dirty="0"/>
          </a:p>
        </p:txBody>
      </p:sp>
      <p:sp>
        <p:nvSpPr>
          <p:cNvPr id="7" name="Rectangle 6"/>
          <p:cNvSpPr/>
          <p:nvPr/>
        </p:nvSpPr>
        <p:spPr>
          <a:xfrm>
            <a:off x="-409575" y="5691116"/>
            <a:ext cx="13011150" cy="1395484"/>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96277688"/>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48211" y="-215721"/>
            <a:ext cx="13011150" cy="7315200"/>
          </a:xfrm>
          <a:prstGeom prst="rect">
            <a:avLst/>
          </a:prstGeom>
        </p:spPr>
      </p:pic>
      <p:sp>
        <p:nvSpPr>
          <p:cNvPr id="3" name="Right Arrow 2"/>
          <p:cNvSpPr/>
          <p:nvPr/>
        </p:nvSpPr>
        <p:spPr>
          <a:xfrm>
            <a:off x="1457754" y="1863925"/>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rot="10800000">
            <a:off x="4611192" y="2475504"/>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6864824" y="3248167"/>
            <a:ext cx="3739486" cy="113276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smtClean="0"/>
              <a:t> </a:t>
            </a:r>
            <a:r>
              <a:rPr lang="en-US" b="1" i="1" dirty="0"/>
              <a:t>if you wish to change Client password you can change it from here.</a:t>
            </a:r>
            <a:endParaRPr lang="en-US" dirty="0"/>
          </a:p>
        </p:txBody>
      </p:sp>
      <p:sp>
        <p:nvSpPr>
          <p:cNvPr id="7" name="Rectangle 6"/>
          <p:cNvSpPr/>
          <p:nvPr/>
        </p:nvSpPr>
        <p:spPr>
          <a:xfrm>
            <a:off x="-448211" y="5882185"/>
            <a:ext cx="13011150" cy="1217294"/>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65867375"/>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1A6280">
            <a:alpha val="83000"/>
          </a:srgbClr>
        </a:solidFill>
        <a:effectLst/>
      </p:bgPr>
    </p:bg>
    <p:spTree>
      <p:nvGrpSpPr>
        <p:cNvPr id="1" name=""/>
        <p:cNvGrpSpPr/>
        <p:nvPr/>
      </p:nvGrpSpPr>
      <p:grpSpPr>
        <a:xfrm>
          <a:off x="0" y="0"/>
          <a:ext cx="0" cy="0"/>
          <a:chOff x="0" y="0"/>
          <a:chExt cx="0" cy="0"/>
        </a:xfrm>
      </p:grpSpPr>
      <p:sp>
        <p:nvSpPr>
          <p:cNvPr id="5" name="Rectangle 4"/>
          <p:cNvSpPr/>
          <p:nvPr/>
        </p:nvSpPr>
        <p:spPr>
          <a:xfrm>
            <a:off x="0" y="2307849"/>
            <a:ext cx="11360240" cy="1754326"/>
          </a:xfrm>
          <a:prstGeom prst="rect">
            <a:avLst/>
          </a:prstGeom>
          <a:ln>
            <a:solidFill>
              <a:schemeClr val="tx1"/>
            </a:solidFill>
            <a:prstDash val="sysDash"/>
          </a:ln>
          <a:effectLst>
            <a:outerShdw blurRad="184150" dist="241300" dir="11520000" sx="110000" sy="110000" algn="ctr">
              <a:srgbClr val="000000">
                <a:alpha val="18000"/>
              </a:srgbClr>
            </a:outerShdw>
          </a:effectLst>
          <a:scene3d>
            <a:camera prst="isometricTopUp"/>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spAutoFit/>
          </a:bodyPr>
          <a:lstStyle/>
          <a:p>
            <a:pPr algn="ctr"/>
            <a:r>
              <a:rPr lang="en-US" sz="3600" b="1" i="1" dirty="0">
                <a:latin typeface="Arial" panose="020B0604020202020204" pitchFamily="34" charset="0"/>
                <a:cs typeface="Arial" panose="020B0604020202020204" pitchFamily="34" charset="0"/>
              </a:rPr>
              <a:t>Call Sheet Entry </a:t>
            </a:r>
            <a:br>
              <a:rPr lang="en-US" sz="3600" b="1" i="1" dirty="0">
                <a:latin typeface="Arial" panose="020B0604020202020204" pitchFamily="34" charset="0"/>
                <a:cs typeface="Arial" panose="020B0604020202020204" pitchFamily="34" charset="0"/>
              </a:rPr>
            </a:br>
            <a:r>
              <a:rPr lang="en-US" sz="3600" b="1" i="1" dirty="0">
                <a:latin typeface="Arial" panose="020B0604020202020204" pitchFamily="34" charset="0"/>
                <a:cs typeface="Arial" panose="020B0604020202020204" pitchFamily="34" charset="0"/>
              </a:rPr>
              <a:t> (Call sheet entry belongs to employee daily work or assignment )</a:t>
            </a:r>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56575048"/>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09575" y="-228600"/>
            <a:ext cx="13011150" cy="7315200"/>
          </a:xfrm>
          <a:prstGeom prst="rect">
            <a:avLst/>
          </a:prstGeom>
        </p:spPr>
      </p:pic>
      <p:sp>
        <p:nvSpPr>
          <p:cNvPr id="4" name="Right Arrow 3"/>
          <p:cNvSpPr/>
          <p:nvPr/>
        </p:nvSpPr>
        <p:spPr>
          <a:xfrm rot="10800000">
            <a:off x="7343398" y="2731421"/>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1385059" y="187465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1466947" y="2711035"/>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6784094" y="3090936"/>
            <a:ext cx="5721295" cy="292100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b="1" i="1" dirty="0"/>
              <a:t>let’s suppose one of your executive visit client place and done his assignment, so they have to do entry in his call sheet. and can see the report what was the client name, who were the contact person, for which assignment does your executive visit client place, in a specific assignment which work does he done, how much time does your executive spend for a specific work or assignment.</a:t>
            </a:r>
            <a:endParaRPr lang="en-US" dirty="0"/>
          </a:p>
        </p:txBody>
      </p:sp>
      <p:sp>
        <p:nvSpPr>
          <p:cNvPr id="7" name="Rectangle 6"/>
          <p:cNvSpPr/>
          <p:nvPr/>
        </p:nvSpPr>
        <p:spPr>
          <a:xfrm>
            <a:off x="-409575" y="6127845"/>
            <a:ext cx="13011150" cy="958755"/>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135403"/>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8" grpId="0" animBg="1"/>
      <p:bldP spid="2"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1A6280"/>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5" name="Right Arrow 4"/>
          <p:cNvSpPr/>
          <p:nvPr/>
        </p:nvSpPr>
        <p:spPr>
          <a:xfrm rot="10800000">
            <a:off x="6001554" y="2443765"/>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654675" y="220346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ounded Rectangle 2"/>
          <p:cNvSpPr/>
          <p:nvPr/>
        </p:nvSpPr>
        <p:spPr>
          <a:xfrm>
            <a:off x="7297881" y="3361956"/>
            <a:ext cx="3499297" cy="122054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t>Add Employee (Create a new employee like – new employee join your organization recently.</a:t>
            </a:r>
            <a:endParaRPr lang="en-US" dirty="0"/>
          </a:p>
        </p:txBody>
      </p:sp>
      <p:sp>
        <p:nvSpPr>
          <p:cNvPr id="8" name="Rectangle 7"/>
          <p:cNvSpPr/>
          <p:nvPr/>
        </p:nvSpPr>
        <p:spPr>
          <a:xfrm>
            <a:off x="-409575" y="6198919"/>
            <a:ext cx="13011150" cy="887681"/>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82916211"/>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down)">
                                      <p:cBhvr>
                                        <p:cTn id="11"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a:off x="1412355" y="1874656"/>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rot="10800000">
            <a:off x="7322380" y="2978888"/>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1412355" y="2724725"/>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7001301" y="3916907"/>
            <a:ext cx="4176215" cy="16786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t>let’s suppose you or your executive visited 10 client organization or more. And you wants to make call sheet entry at a time, so it’s is possible by the feature.</a:t>
            </a:r>
            <a:endParaRPr lang="en-US" dirty="0"/>
          </a:p>
        </p:txBody>
      </p:sp>
      <p:sp>
        <p:nvSpPr>
          <p:cNvPr id="8" name="Rectangle 7"/>
          <p:cNvSpPr/>
          <p:nvPr/>
        </p:nvSpPr>
        <p:spPr>
          <a:xfrm>
            <a:off x="-409575" y="5595582"/>
            <a:ext cx="13011150" cy="1491018"/>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72708946"/>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a:off x="1466947" y="1861008"/>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rot="10800000">
            <a:off x="7341985" y="3268013"/>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1439651" y="2753442"/>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ounded Rectangle 6"/>
          <p:cNvSpPr/>
          <p:nvPr/>
        </p:nvSpPr>
        <p:spPr>
          <a:xfrm>
            <a:off x="8384722" y="3166459"/>
            <a:ext cx="2961564" cy="1360108"/>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t>Let’s support you wish to make changes in call sheet entry of executive .so you can process it from here.</a:t>
            </a:r>
            <a:endParaRPr lang="en-US" dirty="0"/>
          </a:p>
        </p:txBody>
      </p:sp>
      <p:sp>
        <p:nvSpPr>
          <p:cNvPr id="8" name="Rectangle 7"/>
          <p:cNvSpPr/>
          <p:nvPr/>
        </p:nvSpPr>
        <p:spPr>
          <a:xfrm>
            <a:off x="-409575" y="5977719"/>
            <a:ext cx="13011150" cy="1108881"/>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100253696"/>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7"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bg>
      <p:bgPr>
        <a:solidFill>
          <a:srgbClr val="1A6280">
            <a:alpha val="83000"/>
          </a:srgbClr>
        </a:solidFill>
        <a:effectLst/>
      </p:bgPr>
    </p:bg>
    <p:spTree>
      <p:nvGrpSpPr>
        <p:cNvPr id="1" name=""/>
        <p:cNvGrpSpPr/>
        <p:nvPr/>
      </p:nvGrpSpPr>
      <p:grpSpPr>
        <a:xfrm>
          <a:off x="0" y="0"/>
          <a:ext cx="0" cy="0"/>
          <a:chOff x="0" y="0"/>
          <a:chExt cx="0" cy="0"/>
        </a:xfrm>
      </p:grpSpPr>
      <p:sp>
        <p:nvSpPr>
          <p:cNvPr id="5" name="Rectangle 4"/>
          <p:cNvSpPr/>
          <p:nvPr/>
        </p:nvSpPr>
        <p:spPr>
          <a:xfrm>
            <a:off x="231819" y="1496480"/>
            <a:ext cx="11360240" cy="3416320"/>
          </a:xfrm>
          <a:prstGeom prst="rect">
            <a:avLst/>
          </a:prstGeom>
          <a:ln>
            <a:solidFill>
              <a:schemeClr val="tx1"/>
            </a:solidFill>
            <a:prstDash val="sysDash"/>
          </a:ln>
          <a:effectLst>
            <a:outerShdw blurRad="184150" dist="241300" dir="11520000" sx="110000" sy="110000" algn="ctr">
              <a:srgbClr val="000000">
                <a:alpha val="18000"/>
              </a:srgbClr>
            </a:outerShdw>
          </a:effectLst>
          <a:scene3d>
            <a:camera prst="isometricTopUp"/>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spAutoFit/>
          </a:bodyPr>
          <a:lstStyle/>
          <a:p>
            <a:pPr algn="ctr"/>
            <a:r>
              <a:rPr lang="en-US" sz="3600" b="1" i="1" dirty="0">
                <a:latin typeface="Arial" panose="020B0604020202020204" pitchFamily="34" charset="0"/>
                <a:cs typeface="Arial" panose="020B0604020202020204" pitchFamily="34" charset="0"/>
              </a:rPr>
              <a:t>SMS Services</a:t>
            </a:r>
            <a:br>
              <a:rPr lang="en-US" sz="3600" b="1" i="1" dirty="0">
                <a:latin typeface="Arial" panose="020B0604020202020204" pitchFamily="34" charset="0"/>
                <a:cs typeface="Arial" panose="020B0604020202020204" pitchFamily="34" charset="0"/>
              </a:rPr>
            </a:br>
            <a:r>
              <a:rPr lang="en-US" sz="3600" b="1" i="1" dirty="0">
                <a:latin typeface="Arial" panose="020B0604020202020204" pitchFamily="34" charset="0"/>
                <a:cs typeface="Arial" panose="020B0604020202020204" pitchFamily="34" charset="0"/>
              </a:rPr>
              <a:t>SMS Services (this is basically bulk </a:t>
            </a:r>
            <a:r>
              <a:rPr lang="en-US" sz="3600" b="1" i="1" dirty="0" err="1">
                <a:latin typeface="Arial" panose="020B0604020202020204" pitchFamily="34" charset="0"/>
                <a:cs typeface="Arial" panose="020B0604020202020204" pitchFamily="34" charset="0"/>
              </a:rPr>
              <a:t>sms</a:t>
            </a:r>
            <a:r>
              <a:rPr lang="en-US" sz="3600" b="1" i="1" dirty="0">
                <a:latin typeface="Arial" panose="020B0604020202020204" pitchFamily="34" charset="0"/>
                <a:cs typeface="Arial" panose="020B0604020202020204" pitchFamily="34" charset="0"/>
              </a:rPr>
              <a:t> service, which is purchased by client to send important notification for their executive and client as a text massage on mobile).</a:t>
            </a:r>
            <a:br>
              <a:rPr lang="en-US" sz="3600" b="1" i="1" dirty="0">
                <a:latin typeface="Arial" panose="020B0604020202020204" pitchFamily="34" charset="0"/>
                <a:cs typeface="Arial" panose="020B0604020202020204" pitchFamily="34" charset="0"/>
              </a:rPr>
            </a:br>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734862021"/>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heckerboard(across)">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09575" y="-228600"/>
            <a:ext cx="13011150" cy="7315200"/>
          </a:xfrm>
          <a:prstGeom prst="rect">
            <a:avLst/>
          </a:prstGeom>
        </p:spPr>
      </p:pic>
      <p:sp>
        <p:nvSpPr>
          <p:cNvPr id="4" name="Right Arrow 3"/>
          <p:cNvSpPr/>
          <p:nvPr/>
        </p:nvSpPr>
        <p:spPr>
          <a:xfrm>
            <a:off x="1443468" y="3008704"/>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1429820" y="1860348"/>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rot="10800000">
            <a:off x="6778014" y="305228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ounded Rectangle 1"/>
          <p:cNvSpPr/>
          <p:nvPr/>
        </p:nvSpPr>
        <p:spPr>
          <a:xfrm>
            <a:off x="8084024" y="2879678"/>
            <a:ext cx="4107976" cy="144666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t> Send Bulk SMS (let’s suppose you want to send notification message to multiple client and executive so you send it from here)</a:t>
            </a:r>
            <a:endParaRPr lang="en-US" dirty="0"/>
          </a:p>
        </p:txBody>
      </p:sp>
      <p:sp>
        <p:nvSpPr>
          <p:cNvPr id="8" name="Rectangle 7"/>
          <p:cNvSpPr/>
          <p:nvPr/>
        </p:nvSpPr>
        <p:spPr>
          <a:xfrm>
            <a:off x="-409575" y="6032310"/>
            <a:ext cx="13011150" cy="1054290"/>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34909790"/>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down)">
                                      <p:cBhvr>
                                        <p:cTn id="1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2"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a:off x="1471291" y="1832841"/>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rot="10800000">
            <a:off x="6809157" y="3259802"/>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1449578" y="2990002"/>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p:cNvSpPr/>
          <p:nvPr/>
        </p:nvSpPr>
        <p:spPr>
          <a:xfrm>
            <a:off x="7211286" y="2862717"/>
            <a:ext cx="5390289" cy="130076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t> Send individual SMS – (let’s suppose you want to send SMS Notification to particular Mobile Number so can send individual SMS).you will have to enter Mobile number manually.</a:t>
            </a:r>
            <a:endParaRPr lang="en-US" dirty="0"/>
          </a:p>
        </p:txBody>
      </p:sp>
      <p:sp>
        <p:nvSpPr>
          <p:cNvPr id="6" name="Rectangle 5"/>
          <p:cNvSpPr/>
          <p:nvPr/>
        </p:nvSpPr>
        <p:spPr>
          <a:xfrm>
            <a:off x="-409575" y="6045958"/>
            <a:ext cx="13011150" cy="1040642"/>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36106892"/>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a:off x="1450723" y="1859370"/>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a:off x="1433584" y="3278514"/>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547019" y="2698964"/>
            <a:ext cx="4104068" cy="115909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Editor and Create Page we will discuss in the chapter of Editing Panel.</a:t>
            </a:r>
            <a:endParaRPr lang="en-US"/>
          </a:p>
        </p:txBody>
      </p:sp>
      <p:sp>
        <p:nvSpPr>
          <p:cNvPr id="6" name="Rectangle 5"/>
          <p:cNvSpPr/>
          <p:nvPr/>
        </p:nvSpPr>
        <p:spPr>
          <a:xfrm>
            <a:off x="-409575" y="5677469"/>
            <a:ext cx="13011150" cy="1409131"/>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01443"/>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a:off x="1437072" y="1873018"/>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a:off x="1464369" y="3581783"/>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5527343" y="3581783"/>
            <a:ext cx="5762815" cy="126212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Download Template (this feature are use to upload bulk Employee, and upload bulk Client which is we have already discussed in employee and client session.</a:t>
            </a:r>
            <a:endParaRPr lang="en-US"/>
          </a:p>
        </p:txBody>
      </p:sp>
      <p:sp>
        <p:nvSpPr>
          <p:cNvPr id="6" name="Rectangle 5"/>
          <p:cNvSpPr/>
          <p:nvPr/>
        </p:nvSpPr>
        <p:spPr>
          <a:xfrm>
            <a:off x="-409575" y="5895833"/>
            <a:ext cx="13011150" cy="1190767"/>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8192667"/>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25485" y="-228600"/>
            <a:ext cx="13011150" cy="7315200"/>
          </a:xfrm>
          <a:prstGeom prst="rect">
            <a:avLst/>
          </a:prstGeom>
        </p:spPr>
      </p:pic>
      <p:sp>
        <p:nvSpPr>
          <p:cNvPr id="3" name="Rounded Rectangle 2"/>
          <p:cNvSpPr/>
          <p:nvPr/>
        </p:nvSpPr>
        <p:spPr>
          <a:xfrm>
            <a:off x="7521262" y="2743200"/>
            <a:ext cx="4172755" cy="19862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b="1" i="1"/>
              <a:t>Download Template (this feature are use to upload bulk Employee, and upload bulk Client which is we have already discussed in employee and client session.</a:t>
            </a:r>
            <a:endParaRPr lang="en-US"/>
          </a:p>
        </p:txBody>
      </p:sp>
      <p:sp>
        <p:nvSpPr>
          <p:cNvPr id="4" name="Right Arrow 3"/>
          <p:cNvSpPr/>
          <p:nvPr/>
        </p:nvSpPr>
        <p:spPr>
          <a:xfrm>
            <a:off x="1464368" y="1873016"/>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1455495" y="3791362"/>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09575" y="5909481"/>
            <a:ext cx="13011150" cy="1177119"/>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924562610"/>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a:off x="1409776" y="1845720"/>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a:off x="1456264" y="4052012"/>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4899545" y="3538875"/>
            <a:ext cx="7186219" cy="13482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SMTP Setting – let’s suppose you are sharing a document with client and you also want to send  Notification on Client’s mail so you need to configure Mail Setting in this option from which you want to send notification. </a:t>
            </a:r>
            <a:endParaRPr lang="en-US"/>
          </a:p>
        </p:txBody>
      </p:sp>
      <p:sp>
        <p:nvSpPr>
          <p:cNvPr id="6" name="Rectangle 5"/>
          <p:cNvSpPr/>
          <p:nvPr/>
        </p:nvSpPr>
        <p:spPr>
          <a:xfrm>
            <a:off x="-409575" y="6045958"/>
            <a:ext cx="13011150" cy="1040642"/>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072088300"/>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1A6280">
            <a:alpha val="83000"/>
          </a:srgbClr>
        </a:solidFill>
        <a:effectLst/>
      </p:bgPr>
    </p:bg>
    <p:spTree>
      <p:nvGrpSpPr>
        <p:cNvPr id="1" name=""/>
        <p:cNvGrpSpPr/>
        <p:nvPr/>
      </p:nvGrpSpPr>
      <p:grpSpPr>
        <a:xfrm>
          <a:off x="0" y="0"/>
          <a:ext cx="0" cy="0"/>
          <a:chOff x="0" y="0"/>
          <a:chExt cx="0" cy="0"/>
        </a:xfrm>
      </p:grpSpPr>
      <p:sp>
        <p:nvSpPr>
          <p:cNvPr id="3" name="Rectangle 2"/>
          <p:cNvSpPr/>
          <p:nvPr/>
        </p:nvSpPr>
        <p:spPr>
          <a:xfrm>
            <a:off x="257577" y="2784368"/>
            <a:ext cx="11360240" cy="1200329"/>
          </a:xfrm>
          <a:prstGeom prst="rect">
            <a:avLst/>
          </a:prstGeom>
          <a:ln>
            <a:solidFill>
              <a:schemeClr val="tx1"/>
            </a:solidFill>
            <a:prstDash val="sysDash"/>
          </a:ln>
          <a:effectLst>
            <a:outerShdw blurRad="184150" dist="241300" dir="11520000" sx="110000" sy="110000" algn="ctr">
              <a:srgbClr val="000000">
                <a:alpha val="18000"/>
              </a:srgbClr>
            </a:outerShdw>
          </a:effectLst>
          <a:scene3d>
            <a:camera prst="isometricTopUp"/>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spAutoFit/>
          </a:bodyPr>
          <a:lstStyle/>
          <a:p>
            <a:pPr algn="ctr"/>
            <a:r>
              <a:rPr lang="en-US" sz="3600" b="1" i="1" dirty="0">
                <a:latin typeface="Arial" panose="020B0604020202020204" pitchFamily="34" charset="0"/>
                <a:cs typeface="Arial" panose="020B0604020202020204" pitchFamily="34" charset="0"/>
              </a:rPr>
              <a:t>REPORTS	</a:t>
            </a:r>
            <a:br>
              <a:rPr lang="en-US" sz="3600" b="1" i="1" dirty="0">
                <a:latin typeface="Arial" panose="020B0604020202020204" pitchFamily="34" charset="0"/>
                <a:cs typeface="Arial" panose="020B0604020202020204" pitchFamily="34" charset="0"/>
              </a:rPr>
            </a:br>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2323843803"/>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rot="10800000">
            <a:off x="5950040" y="2743199"/>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654675" y="220346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7825839" y="3241962"/>
            <a:ext cx="3491345" cy="16625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1"/>
            <a:r>
              <a:rPr lang="en-US" b="1" i="1" dirty="0"/>
              <a:t>Modify Employee ( basically if Employee wants to update their personal information such as address/mobile number etc.  </a:t>
            </a:r>
            <a:endParaRPr lang="en-US" dirty="0"/>
          </a:p>
        </p:txBody>
      </p:sp>
      <p:sp>
        <p:nvSpPr>
          <p:cNvPr id="7" name="Rectangle 6"/>
          <p:cNvSpPr/>
          <p:nvPr/>
        </p:nvSpPr>
        <p:spPr>
          <a:xfrm>
            <a:off x="-409575" y="5997039"/>
            <a:ext cx="13011150" cy="1089561"/>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59318891"/>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09575" y="-228600"/>
            <a:ext cx="13011150" cy="7315200"/>
          </a:xfrm>
          <a:prstGeom prst="rect">
            <a:avLst/>
          </a:prstGeom>
        </p:spPr>
      </p:pic>
      <p:sp>
        <p:nvSpPr>
          <p:cNvPr id="4" name="Right Arrow 3"/>
          <p:cNvSpPr/>
          <p:nvPr/>
        </p:nvSpPr>
        <p:spPr>
          <a:xfrm rot="10800000">
            <a:off x="5556468" y="2222024"/>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2092580" y="1845721"/>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8203842" y="2733233"/>
            <a:ext cx="3898006" cy="130535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In case Client Used Careers options for Submit Request. Client Data Show this options  </a:t>
            </a:r>
            <a:endParaRPr lang="en-US" dirty="0"/>
          </a:p>
        </p:txBody>
      </p:sp>
      <p:sp>
        <p:nvSpPr>
          <p:cNvPr id="2" name="Rectangle 1"/>
          <p:cNvSpPr/>
          <p:nvPr/>
        </p:nvSpPr>
        <p:spPr>
          <a:xfrm>
            <a:off x="-409575" y="5909481"/>
            <a:ext cx="13011150" cy="1177119"/>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4915528"/>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457200"/>
            <a:ext cx="13011150" cy="7315200"/>
          </a:xfrm>
          <a:prstGeom prst="rect">
            <a:avLst/>
          </a:prstGeom>
        </p:spPr>
      </p:pic>
      <p:sp>
        <p:nvSpPr>
          <p:cNvPr id="3" name="Right Arrow 2"/>
          <p:cNvSpPr/>
          <p:nvPr/>
        </p:nvSpPr>
        <p:spPr>
          <a:xfrm>
            <a:off x="2119875" y="1845722"/>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rot="10800000">
            <a:off x="5534033" y="2460126"/>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8500055" y="2559936"/>
            <a:ext cx="3481333" cy="8500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t>let’s suppose you wish to check your organization Employee data.</a:t>
            </a:r>
            <a:endParaRPr lang="en-US" dirty="0"/>
          </a:p>
        </p:txBody>
      </p:sp>
      <p:sp>
        <p:nvSpPr>
          <p:cNvPr id="6" name="Rectangle 5"/>
          <p:cNvSpPr/>
          <p:nvPr/>
        </p:nvSpPr>
        <p:spPr>
          <a:xfrm>
            <a:off x="-409575" y="6182436"/>
            <a:ext cx="13011150" cy="904164"/>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79068708"/>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409575" y="-228600"/>
            <a:ext cx="13011150" cy="7315200"/>
          </a:xfrm>
          <a:prstGeom prst="rect">
            <a:avLst/>
          </a:prstGeom>
        </p:spPr>
      </p:pic>
      <p:sp>
        <p:nvSpPr>
          <p:cNvPr id="9" name="Right Arrow 8"/>
          <p:cNvSpPr/>
          <p:nvPr/>
        </p:nvSpPr>
        <p:spPr>
          <a:xfrm>
            <a:off x="2119878" y="1873021"/>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ight Arrow 9"/>
          <p:cNvSpPr/>
          <p:nvPr/>
        </p:nvSpPr>
        <p:spPr>
          <a:xfrm rot="10800000">
            <a:off x="5527902" y="2716461"/>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ounded Rectangle 10"/>
          <p:cNvSpPr/>
          <p:nvPr/>
        </p:nvSpPr>
        <p:spPr>
          <a:xfrm>
            <a:off x="6469039" y="3617232"/>
            <a:ext cx="5069855" cy="107759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 let’s suppose you wish to check your organization client data.</a:t>
            </a:r>
            <a:endParaRPr lang="en-US"/>
          </a:p>
        </p:txBody>
      </p:sp>
      <p:sp>
        <p:nvSpPr>
          <p:cNvPr id="2" name="Rectangle 1"/>
          <p:cNvSpPr/>
          <p:nvPr/>
        </p:nvSpPr>
        <p:spPr>
          <a:xfrm>
            <a:off x="-409575" y="5991367"/>
            <a:ext cx="13011150" cy="1095233"/>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04062349"/>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a:off x="2078931" y="1859368"/>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rot="10800000">
            <a:off x="5527311" y="297621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393214" y="2524499"/>
            <a:ext cx="5947765" cy="180900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 let’s suppose you want to check Employee call sheet report (Month/date/week or year wise). You can check all employee report at a time by selecting all. or you can also check by individual employee so you will have to select particular Employee.</a:t>
            </a:r>
            <a:endParaRPr lang="en-US"/>
          </a:p>
        </p:txBody>
      </p:sp>
      <p:sp>
        <p:nvSpPr>
          <p:cNvPr id="6" name="Rectangle 5"/>
          <p:cNvSpPr/>
          <p:nvPr/>
        </p:nvSpPr>
        <p:spPr>
          <a:xfrm>
            <a:off x="-409575" y="5909481"/>
            <a:ext cx="13011150" cy="1177119"/>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36231231"/>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a:off x="2106227" y="1845723"/>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rot="10800000">
            <a:off x="5525441" y="3256733"/>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053060" y="3565057"/>
            <a:ext cx="6012704" cy="153393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let’s suppose you want to check Saturday and Sunday Working</a:t>
            </a:r>
            <a:r>
              <a:rPr lang="en-US" b="1"/>
              <a:t> of </a:t>
            </a:r>
            <a:r>
              <a:rPr lang="en-US" b="1" i="1"/>
              <a:t>Employee call sheet report (Month/date/week or year wise). so you will have to select particular Employee.</a:t>
            </a:r>
            <a:endParaRPr lang="en-US"/>
          </a:p>
        </p:txBody>
      </p:sp>
      <p:sp>
        <p:nvSpPr>
          <p:cNvPr id="6" name="Rectangle 5"/>
          <p:cNvSpPr/>
          <p:nvPr/>
        </p:nvSpPr>
        <p:spPr>
          <a:xfrm>
            <a:off x="-409575" y="5923128"/>
            <a:ext cx="13011150" cy="1163472"/>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2285173"/>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a:ln>
            <a:noFill/>
          </a:ln>
        </p:spPr>
      </p:pic>
      <p:sp>
        <p:nvSpPr>
          <p:cNvPr id="3" name="Right Arrow 2"/>
          <p:cNvSpPr/>
          <p:nvPr/>
        </p:nvSpPr>
        <p:spPr>
          <a:xfrm>
            <a:off x="2014730" y="1835343"/>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rot="10800000">
            <a:off x="5548646" y="3507449"/>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787167" y="2598359"/>
            <a:ext cx="5623774" cy="315532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b="1" i="1" dirty="0"/>
              <a:t>let’s suppose you want to check Employee assignment report (Month/date/week or year wise). You can check all employee Assignment report at a time by selecting all. or you can also check by individual employee so you will have to select particular Employee.</a:t>
            </a:r>
            <a:endParaRPr lang="en-US" dirty="0"/>
          </a:p>
          <a:p>
            <a:r>
              <a:rPr lang="en-US" b="1" i="1" dirty="0"/>
              <a:t>You can also get the Report by Assignment wise, you will have to select particular assignment and search. You will be able to see how many employee did the particular assignment.</a:t>
            </a:r>
            <a:endParaRPr lang="en-US" dirty="0"/>
          </a:p>
        </p:txBody>
      </p:sp>
      <p:sp>
        <p:nvSpPr>
          <p:cNvPr id="6" name="Rectangle 5"/>
          <p:cNvSpPr/>
          <p:nvPr/>
        </p:nvSpPr>
        <p:spPr>
          <a:xfrm>
            <a:off x="-412124" y="6272011"/>
            <a:ext cx="13007662" cy="811369"/>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44057351"/>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ounded Rectangle 2"/>
          <p:cNvSpPr/>
          <p:nvPr/>
        </p:nvSpPr>
        <p:spPr>
          <a:xfrm>
            <a:off x="6697014" y="2472744"/>
            <a:ext cx="5898524" cy="350305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b="1" i="1" dirty="0"/>
              <a:t>Client Assignment Wise - let’s suppose you want to check Client assignment report (Month/date/week or year wise). You can check all Client Assignment report at a time by selecting all. or you can also check by individual Client, so you will have to select particular Client.</a:t>
            </a:r>
            <a:endParaRPr lang="en-US" dirty="0"/>
          </a:p>
          <a:p>
            <a:r>
              <a:rPr lang="en-US" b="1" i="1" dirty="0"/>
              <a:t>You can also get the Report by Assignment wise, you will have to select particular assignment and search. You will be able to see  with how many Client’s does we did the particular assignment.</a:t>
            </a:r>
            <a:endParaRPr lang="en-US" dirty="0"/>
          </a:p>
        </p:txBody>
      </p:sp>
      <p:sp>
        <p:nvSpPr>
          <p:cNvPr id="4" name="Right Arrow 3"/>
          <p:cNvSpPr/>
          <p:nvPr/>
        </p:nvSpPr>
        <p:spPr>
          <a:xfrm>
            <a:off x="2104883" y="1848221"/>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rot="10800000">
            <a:off x="5541398" y="3777906"/>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12124" y="6156101"/>
            <a:ext cx="13007662" cy="914400"/>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0572575"/>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a:off x="2092004" y="1861100"/>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rot="10800000">
            <a:off x="5528517" y="4035484"/>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p:cNvSpPr/>
          <p:nvPr/>
        </p:nvSpPr>
        <p:spPr>
          <a:xfrm>
            <a:off x="8349921" y="2741157"/>
            <a:ext cx="3721994" cy="14553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 you will have to select a particular assignment and search, you will be able to see Client by assignment.</a:t>
            </a:r>
            <a:endParaRPr lang="en-US"/>
          </a:p>
        </p:txBody>
      </p:sp>
      <p:sp>
        <p:nvSpPr>
          <p:cNvPr id="6" name="Rectangle 5"/>
          <p:cNvSpPr/>
          <p:nvPr/>
        </p:nvSpPr>
        <p:spPr>
          <a:xfrm>
            <a:off x="-409575" y="6323527"/>
            <a:ext cx="13011150" cy="763073"/>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808169146"/>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a:off x="2117762" y="1873979"/>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rot="10800000">
            <a:off x="5529441" y="4305943"/>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8731877" y="2739980"/>
            <a:ext cx="3155324" cy="137804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r>
              <a:rPr lang="en-US" b="1" i="1"/>
              <a:t>you can check the report of Employees that how many are resigned and how many are blocked.</a:t>
            </a:r>
            <a:endParaRPr lang="en-US"/>
          </a:p>
        </p:txBody>
      </p:sp>
      <p:sp>
        <p:nvSpPr>
          <p:cNvPr id="6" name="Rectangle 5"/>
          <p:cNvSpPr/>
          <p:nvPr/>
        </p:nvSpPr>
        <p:spPr>
          <a:xfrm>
            <a:off x="-409575" y="6400800"/>
            <a:ext cx="13011150" cy="685800"/>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44209898"/>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a:off x="2092004" y="1848221"/>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rot="10800000">
            <a:off x="5535766" y="457639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Rounded Rectangle 4"/>
          <p:cNvSpPr/>
          <p:nvPr/>
        </p:nvSpPr>
        <p:spPr>
          <a:xfrm>
            <a:off x="7147773" y="3189878"/>
            <a:ext cx="3670479" cy="170849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 you can get the report that how many SMS Notification does you have Sent. You can get the report by particular Mobile Number, Name and date wise</a:t>
            </a:r>
            <a:endParaRPr lang="en-US"/>
          </a:p>
        </p:txBody>
      </p:sp>
      <p:sp>
        <p:nvSpPr>
          <p:cNvPr id="6" name="Rectangle 5"/>
          <p:cNvSpPr/>
          <p:nvPr/>
        </p:nvSpPr>
        <p:spPr>
          <a:xfrm>
            <a:off x="-425003" y="6246254"/>
            <a:ext cx="12943268" cy="824247"/>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60190758"/>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rot="10800000">
            <a:off x="6103666" y="2989076"/>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512090" y="2191018"/>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7718961" y="3348841"/>
            <a:ext cx="3776353" cy="161504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t>Delete employee ( If your employee recently resign your organization you can delete those employee permanently</a:t>
            </a:r>
            <a:endParaRPr lang="en-US" dirty="0"/>
          </a:p>
        </p:txBody>
      </p:sp>
      <p:sp>
        <p:nvSpPr>
          <p:cNvPr id="7" name="Rectangle 6"/>
          <p:cNvSpPr/>
          <p:nvPr/>
        </p:nvSpPr>
        <p:spPr>
          <a:xfrm>
            <a:off x="-409575" y="6056416"/>
            <a:ext cx="13011150" cy="1030184"/>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90186510"/>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down)">
                                      <p:cBhvr>
                                        <p:cTn id="11"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ounded Rectangle 2"/>
          <p:cNvSpPr/>
          <p:nvPr/>
        </p:nvSpPr>
        <p:spPr>
          <a:xfrm>
            <a:off x="9040969" y="2858089"/>
            <a:ext cx="2910626" cy="114182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we will discuss in the chapter of Editing panel.</a:t>
            </a:r>
            <a:endParaRPr lang="en-US"/>
          </a:p>
        </p:txBody>
      </p:sp>
      <p:sp>
        <p:nvSpPr>
          <p:cNvPr id="4" name="Right Arrow 3"/>
          <p:cNvSpPr/>
          <p:nvPr/>
        </p:nvSpPr>
        <p:spPr>
          <a:xfrm>
            <a:off x="2092004" y="1861100"/>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rot="10800000">
            <a:off x="5525147" y="4821095"/>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09575" y="6375042"/>
            <a:ext cx="13011150" cy="711558"/>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95718695"/>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wipe(down)">
                                      <p:cBhvr>
                                        <p:cTn id="1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a:off x="2813223" y="1835344"/>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409575" y="6490952"/>
            <a:ext cx="13011150" cy="595648"/>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11730009"/>
      </p:ext>
    </p:extLst>
  </p:cSld>
  <p:clrMapOvr>
    <a:masterClrMapping/>
  </p:clrMapOvr>
  <p:transition spd="med" advTm="6000">
    <p:pull/>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rot="16200000">
            <a:off x="4809449" y="2340734"/>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ounded Rectangle 3"/>
          <p:cNvSpPr/>
          <p:nvPr/>
        </p:nvSpPr>
        <p:spPr>
          <a:xfrm>
            <a:off x="2368903" y="2975019"/>
            <a:ext cx="5808372" cy="225702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let’s suppose you want to share a document with client. you can create folder upload document under it, and share those file with client, max document size allowed is 4 MB per file. client also can share the document with you.</a:t>
            </a:r>
            <a:endParaRPr lang="en-US"/>
          </a:p>
        </p:txBody>
      </p:sp>
      <p:sp>
        <p:nvSpPr>
          <p:cNvPr id="5" name="Rectangle 4"/>
          <p:cNvSpPr/>
          <p:nvPr/>
        </p:nvSpPr>
        <p:spPr>
          <a:xfrm>
            <a:off x="-409575" y="6233375"/>
            <a:ext cx="13011150" cy="853225"/>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229537265"/>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09575" y="-228600"/>
            <a:ext cx="13011150" cy="7315200"/>
          </a:xfrm>
          <a:prstGeom prst="rect">
            <a:avLst/>
          </a:prstGeom>
        </p:spPr>
      </p:pic>
      <p:sp>
        <p:nvSpPr>
          <p:cNvPr id="4" name="Right Arrow 3"/>
          <p:cNvSpPr/>
          <p:nvPr/>
        </p:nvSpPr>
        <p:spPr>
          <a:xfrm>
            <a:off x="4126868" y="1835343"/>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6838681" y="3332409"/>
            <a:ext cx="2730321" cy="192217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 Admin select all Folder</a:t>
            </a:r>
          </a:p>
          <a:p>
            <a:pPr algn="ctr"/>
            <a:r>
              <a:rPr lang="en-US" dirty="0" smtClean="0"/>
              <a:t>2). Create New folder</a:t>
            </a:r>
          </a:p>
          <a:p>
            <a:pPr algn="ctr"/>
            <a:endParaRPr lang="en-US" dirty="0" smtClean="0"/>
          </a:p>
          <a:p>
            <a:pPr algn="ctr"/>
            <a:endParaRPr lang="en-US" dirty="0"/>
          </a:p>
        </p:txBody>
      </p:sp>
      <p:sp>
        <p:nvSpPr>
          <p:cNvPr id="7" name="Right Arrow 6"/>
          <p:cNvSpPr/>
          <p:nvPr/>
        </p:nvSpPr>
        <p:spPr>
          <a:xfrm rot="10800000">
            <a:off x="2291516" y="3332409"/>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rot="16200000">
            <a:off x="3843882" y="2794716"/>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Rectangle 1"/>
          <p:cNvSpPr/>
          <p:nvPr/>
        </p:nvSpPr>
        <p:spPr>
          <a:xfrm>
            <a:off x="-409575" y="6658377"/>
            <a:ext cx="12837688" cy="428223"/>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71809239"/>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fade">
                                      <p:cBhvr>
                                        <p:cTn id="7" dur="1000"/>
                                        <p:tgtEl>
                                          <p:spTgt spid="6">
                                            <p:txEl>
                                              <p:pRg st="0" end="0"/>
                                            </p:txEl>
                                          </p:spTgt>
                                        </p:tgtEl>
                                      </p:cBhvr>
                                    </p:animEffect>
                                    <p:anim calcmode="lin" valueType="num">
                                      <p:cBhvr>
                                        <p:cTn id="8" dur="1000" fill="hold"/>
                                        <p:tgtEl>
                                          <p:spTgt spid="6">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6">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down)">
                                      <p:cBhvr>
                                        <p:cTn id="14" dur="500"/>
                                        <p:tgtEl>
                                          <p:spTgt spid="7"/>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6">
                                            <p:txEl>
                                              <p:pRg st="1" end="1"/>
                                            </p:txEl>
                                          </p:spTgt>
                                        </p:tgtEl>
                                        <p:attrNameLst>
                                          <p:attrName>style.visibility</p:attrName>
                                        </p:attrNameLst>
                                      </p:cBhvr>
                                      <p:to>
                                        <p:strVal val="visible"/>
                                      </p:to>
                                    </p:set>
                                    <p:animEffect transition="in" filter="fade">
                                      <p:cBhvr>
                                        <p:cTn id="19" dur="1000"/>
                                        <p:tgtEl>
                                          <p:spTgt spid="6">
                                            <p:txEl>
                                              <p:pRg st="1" end="1"/>
                                            </p:txEl>
                                          </p:spTgt>
                                        </p:tgtEl>
                                      </p:cBhvr>
                                    </p:animEffect>
                                    <p:anim calcmode="lin" valueType="num">
                                      <p:cBhvr>
                                        <p:cTn id="20" dur="1000" fill="hold"/>
                                        <p:tgtEl>
                                          <p:spTgt spid="6">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6">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down)">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a:off x="4062471" y="1848220"/>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ight Arrow 3"/>
          <p:cNvSpPr/>
          <p:nvPr/>
        </p:nvSpPr>
        <p:spPr>
          <a:xfrm rot="10800000">
            <a:off x="2504121" y="3557995"/>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555346" y="3309874"/>
            <a:ext cx="4443212" cy="176440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1). Select New Folder</a:t>
            </a:r>
          </a:p>
          <a:p>
            <a:pPr algn="ctr"/>
            <a:r>
              <a:rPr lang="en-US" dirty="0" smtClean="0"/>
              <a:t>2). Upload file Which You Have Send </a:t>
            </a:r>
          </a:p>
          <a:p>
            <a:pPr algn="ctr"/>
            <a:r>
              <a:rPr lang="en-US" dirty="0" smtClean="0"/>
              <a:t>3). Select file in Folder</a:t>
            </a:r>
          </a:p>
          <a:p>
            <a:pPr algn="ctr"/>
            <a:r>
              <a:rPr lang="en-US" dirty="0"/>
              <a:t>2</a:t>
            </a:r>
            <a:r>
              <a:rPr lang="en-US" dirty="0" smtClean="0"/>
              <a:t>. click Share option</a:t>
            </a:r>
          </a:p>
        </p:txBody>
      </p:sp>
      <p:sp>
        <p:nvSpPr>
          <p:cNvPr id="7" name="Right Arrow 6"/>
          <p:cNvSpPr/>
          <p:nvPr/>
        </p:nvSpPr>
        <p:spPr>
          <a:xfrm rot="16200000">
            <a:off x="1367050" y="2785745"/>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ight Arrow 7"/>
          <p:cNvSpPr/>
          <p:nvPr/>
        </p:nvSpPr>
        <p:spPr>
          <a:xfrm>
            <a:off x="1265609" y="3813427"/>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ight Arrow 8"/>
          <p:cNvSpPr/>
          <p:nvPr/>
        </p:nvSpPr>
        <p:spPr>
          <a:xfrm rot="16200000">
            <a:off x="2307975" y="2821756"/>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409575" y="6452315"/>
            <a:ext cx="12811930" cy="634285"/>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59182623"/>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5">
                                            <p:txEl>
                                              <p:pRg st="0" end="0"/>
                                            </p:txEl>
                                          </p:spTgt>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4"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down)">
                                      <p:cBhvr>
                                        <p:cTn id="14" dur="500"/>
                                        <p:tgtEl>
                                          <p:spTgt spid="4"/>
                                        </p:tgtEl>
                                      </p:cBhvr>
                                    </p:animEffect>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nodeType="clickEffect">
                                  <p:stCondLst>
                                    <p:cond delay="0"/>
                                  </p:stCondLst>
                                  <p:childTnLst>
                                    <p:set>
                                      <p:cBhvr>
                                        <p:cTn id="18" dur="1" fill="hold">
                                          <p:stCondLst>
                                            <p:cond delay="0"/>
                                          </p:stCondLst>
                                        </p:cTn>
                                        <p:tgtEl>
                                          <p:spTgt spid="5">
                                            <p:txEl>
                                              <p:pRg st="1" end="1"/>
                                            </p:txEl>
                                          </p:spTgt>
                                        </p:tgtEl>
                                        <p:attrNameLst>
                                          <p:attrName>style.visibility</p:attrName>
                                        </p:attrNameLst>
                                      </p:cBhvr>
                                      <p:to>
                                        <p:strVal val="visible"/>
                                      </p:to>
                                    </p:set>
                                    <p:animEffect transition="in" filter="fade">
                                      <p:cBhvr>
                                        <p:cTn id="19" dur="1000"/>
                                        <p:tgtEl>
                                          <p:spTgt spid="5">
                                            <p:txEl>
                                              <p:pRg st="1" end="1"/>
                                            </p:txEl>
                                          </p:spTgt>
                                        </p:tgtEl>
                                      </p:cBhvr>
                                    </p:animEffect>
                                    <p:anim calcmode="lin" valueType="num">
                                      <p:cBhvr>
                                        <p:cTn id="20" dur="1000" fill="hold"/>
                                        <p:tgtEl>
                                          <p:spTgt spid="5">
                                            <p:txEl>
                                              <p:pRg st="1" end="1"/>
                                            </p:txEl>
                                          </p:spTgt>
                                        </p:tgtEl>
                                        <p:attrNameLst>
                                          <p:attrName>ppt_x</p:attrName>
                                        </p:attrNameLst>
                                      </p:cBhvr>
                                      <p:tavLst>
                                        <p:tav tm="0">
                                          <p:val>
                                            <p:strVal val="#ppt_x"/>
                                          </p:val>
                                        </p:tav>
                                        <p:tav tm="100000">
                                          <p:val>
                                            <p:strVal val="#ppt_x"/>
                                          </p:val>
                                        </p:tav>
                                      </p:tavLst>
                                    </p:anim>
                                    <p:anim calcmode="lin" valueType="num">
                                      <p:cBhvr>
                                        <p:cTn id="21" dur="1000" fill="hold"/>
                                        <p:tgtEl>
                                          <p:spTgt spid="5">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wipe(down)">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42" presetClass="entr" presetSubtype="0" fill="hold" nodeType="clickEffect">
                                  <p:stCondLst>
                                    <p:cond delay="0"/>
                                  </p:stCondLst>
                                  <p:childTnLst>
                                    <p:set>
                                      <p:cBhvr>
                                        <p:cTn id="30" dur="1" fill="hold">
                                          <p:stCondLst>
                                            <p:cond delay="0"/>
                                          </p:stCondLst>
                                        </p:cTn>
                                        <p:tgtEl>
                                          <p:spTgt spid="5">
                                            <p:txEl>
                                              <p:pRg st="2" end="2"/>
                                            </p:txEl>
                                          </p:spTgt>
                                        </p:tgtEl>
                                        <p:attrNameLst>
                                          <p:attrName>style.visibility</p:attrName>
                                        </p:attrNameLst>
                                      </p:cBhvr>
                                      <p:to>
                                        <p:strVal val="visible"/>
                                      </p:to>
                                    </p:set>
                                    <p:animEffect transition="in" filter="fade">
                                      <p:cBhvr>
                                        <p:cTn id="31" dur="1000"/>
                                        <p:tgtEl>
                                          <p:spTgt spid="5">
                                            <p:txEl>
                                              <p:pRg st="2" end="2"/>
                                            </p:txEl>
                                          </p:spTgt>
                                        </p:tgtEl>
                                      </p:cBhvr>
                                    </p:animEffect>
                                    <p:anim calcmode="lin" valueType="num">
                                      <p:cBhvr>
                                        <p:cTn id="32" dur="1000" fill="hold"/>
                                        <p:tgtEl>
                                          <p:spTgt spid="5">
                                            <p:txEl>
                                              <p:pRg st="2" end="2"/>
                                            </p:txEl>
                                          </p:spTgt>
                                        </p:tgtEl>
                                        <p:attrNameLst>
                                          <p:attrName>ppt_x</p:attrName>
                                        </p:attrNameLst>
                                      </p:cBhvr>
                                      <p:tavLst>
                                        <p:tav tm="0">
                                          <p:val>
                                            <p:strVal val="#ppt_x"/>
                                          </p:val>
                                        </p:tav>
                                        <p:tav tm="100000">
                                          <p:val>
                                            <p:strVal val="#ppt_x"/>
                                          </p:val>
                                        </p:tav>
                                      </p:tavLst>
                                    </p:anim>
                                    <p:anim calcmode="lin" valueType="num">
                                      <p:cBhvr>
                                        <p:cTn id="33" dur="1000" fill="hold"/>
                                        <p:tgtEl>
                                          <p:spTgt spid="5">
                                            <p:txEl>
                                              <p:pRg st="2" end="2"/>
                                            </p:txEl>
                                          </p:spTgt>
                                        </p:tgtEl>
                                        <p:attrNameLst>
                                          <p:attrName>ppt_y</p:attrName>
                                        </p:attrNameLst>
                                      </p:cBhvr>
                                      <p:tavLst>
                                        <p:tav tm="0">
                                          <p:val>
                                            <p:strVal val="#ppt_y+.1"/>
                                          </p:val>
                                        </p:tav>
                                        <p:tav tm="100000">
                                          <p:val>
                                            <p:strVal val="#ppt_y"/>
                                          </p:val>
                                        </p:tav>
                                      </p:tavLst>
                                    </p:anim>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wipe(down)">
                                      <p:cBhvr>
                                        <p:cTn id="38" dur="500"/>
                                        <p:tgtEl>
                                          <p:spTgt spid="8"/>
                                        </p:tgtEl>
                                      </p:cBhvr>
                                    </p:animEffect>
                                  </p:childTnLst>
                                </p:cTn>
                              </p:par>
                            </p:childTnLst>
                          </p:cTn>
                        </p:par>
                      </p:childTnLst>
                    </p:cTn>
                  </p:par>
                  <p:par>
                    <p:cTn id="39" fill="hold">
                      <p:stCondLst>
                        <p:cond delay="indefinite"/>
                      </p:stCondLst>
                      <p:childTnLst>
                        <p:par>
                          <p:cTn id="40" fill="hold">
                            <p:stCondLst>
                              <p:cond delay="0"/>
                            </p:stCondLst>
                            <p:childTnLst>
                              <p:par>
                                <p:cTn id="41" presetID="42" presetClass="entr" presetSubtype="0" fill="hold" nodeType="clickEffect">
                                  <p:stCondLst>
                                    <p:cond delay="0"/>
                                  </p:stCondLst>
                                  <p:childTnLst>
                                    <p:set>
                                      <p:cBhvr>
                                        <p:cTn id="42" dur="1" fill="hold">
                                          <p:stCondLst>
                                            <p:cond delay="0"/>
                                          </p:stCondLst>
                                        </p:cTn>
                                        <p:tgtEl>
                                          <p:spTgt spid="5">
                                            <p:txEl>
                                              <p:pRg st="3" end="3"/>
                                            </p:txEl>
                                          </p:spTgt>
                                        </p:tgtEl>
                                        <p:attrNameLst>
                                          <p:attrName>style.visibility</p:attrName>
                                        </p:attrNameLst>
                                      </p:cBhvr>
                                      <p:to>
                                        <p:strVal val="visible"/>
                                      </p:to>
                                    </p:set>
                                    <p:animEffect transition="in" filter="fade">
                                      <p:cBhvr>
                                        <p:cTn id="43" dur="1000"/>
                                        <p:tgtEl>
                                          <p:spTgt spid="5">
                                            <p:txEl>
                                              <p:pRg st="3" end="3"/>
                                            </p:txEl>
                                          </p:spTgt>
                                        </p:tgtEl>
                                      </p:cBhvr>
                                    </p:animEffect>
                                    <p:anim calcmode="lin" valueType="num">
                                      <p:cBhvr>
                                        <p:cTn id="44" dur="1000" fill="hold"/>
                                        <p:tgtEl>
                                          <p:spTgt spid="5">
                                            <p:txEl>
                                              <p:pRg st="3" end="3"/>
                                            </p:txEl>
                                          </p:spTgt>
                                        </p:tgtEl>
                                        <p:attrNameLst>
                                          <p:attrName>ppt_x</p:attrName>
                                        </p:attrNameLst>
                                      </p:cBhvr>
                                      <p:tavLst>
                                        <p:tav tm="0">
                                          <p:val>
                                            <p:strVal val="#ppt_x"/>
                                          </p:val>
                                        </p:tav>
                                        <p:tav tm="100000">
                                          <p:val>
                                            <p:strVal val="#ppt_x"/>
                                          </p:val>
                                        </p:tav>
                                      </p:tavLst>
                                    </p:anim>
                                    <p:anim calcmode="lin" valueType="num">
                                      <p:cBhvr>
                                        <p:cTn id="45" dur="1000" fill="hold"/>
                                        <p:tgtEl>
                                          <p:spTgt spid="5">
                                            <p:txEl>
                                              <p:pRg st="3" end="3"/>
                                            </p:txEl>
                                          </p:spTgt>
                                        </p:tgtEl>
                                        <p:attrNameLst>
                                          <p:attrName>ppt_y</p:attrName>
                                        </p:attrNameLst>
                                      </p:cBhvr>
                                      <p:tavLst>
                                        <p:tav tm="0">
                                          <p:val>
                                            <p:strVal val="#ppt_y+.1"/>
                                          </p:val>
                                        </p:tav>
                                        <p:tav tm="100000">
                                          <p:val>
                                            <p:strVal val="#ppt_y"/>
                                          </p:val>
                                        </p:tav>
                                      </p:tavLst>
                                    </p:anim>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wipe(down)">
                                      <p:cBhvr>
                                        <p:cTn id="5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9"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stretch>
            <a:fillRect/>
          </a:stretch>
        </p:blipFill>
        <p:spPr>
          <a:xfrm>
            <a:off x="-409575" y="-228600"/>
            <a:ext cx="13011150" cy="7315200"/>
          </a:xfrm>
          <a:prstGeom prst="rect">
            <a:avLst/>
          </a:prstGeom>
        </p:spPr>
      </p:pic>
      <p:sp>
        <p:nvSpPr>
          <p:cNvPr id="4" name="Right Arrow 3"/>
          <p:cNvSpPr/>
          <p:nvPr/>
        </p:nvSpPr>
        <p:spPr>
          <a:xfrm rot="10800000">
            <a:off x="6160735" y="2971796"/>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6463388" y="3721995"/>
            <a:ext cx="4155583" cy="1133341"/>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smtClean="0"/>
              <a:t>Click and Select to Permission for Client</a:t>
            </a:r>
            <a:endParaRPr lang="en-US" dirty="0"/>
          </a:p>
        </p:txBody>
      </p:sp>
      <p:sp>
        <p:nvSpPr>
          <p:cNvPr id="2" name="Rectangle 1"/>
          <p:cNvSpPr/>
          <p:nvPr/>
        </p:nvSpPr>
        <p:spPr>
          <a:xfrm>
            <a:off x="-409575" y="6400800"/>
            <a:ext cx="12811930" cy="685800"/>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90514333"/>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1A6280">
            <a:alpha val="83000"/>
          </a:srgbClr>
        </a:solidFill>
        <a:effectLst/>
      </p:bgPr>
    </p:bg>
    <p:spTree>
      <p:nvGrpSpPr>
        <p:cNvPr id="1" name=""/>
        <p:cNvGrpSpPr/>
        <p:nvPr/>
      </p:nvGrpSpPr>
      <p:grpSpPr>
        <a:xfrm>
          <a:off x="0" y="0"/>
          <a:ext cx="0" cy="0"/>
          <a:chOff x="0" y="0"/>
          <a:chExt cx="0" cy="0"/>
        </a:xfrm>
      </p:grpSpPr>
      <p:sp>
        <p:nvSpPr>
          <p:cNvPr id="3" name="Rectangle 2"/>
          <p:cNvSpPr/>
          <p:nvPr/>
        </p:nvSpPr>
        <p:spPr>
          <a:xfrm>
            <a:off x="540912" y="3209371"/>
            <a:ext cx="11360240" cy="646331"/>
          </a:xfrm>
          <a:prstGeom prst="rect">
            <a:avLst/>
          </a:prstGeom>
          <a:ln>
            <a:solidFill>
              <a:schemeClr val="tx1"/>
            </a:solidFill>
            <a:prstDash val="sysDash"/>
          </a:ln>
          <a:effectLst>
            <a:outerShdw blurRad="184150" dist="241300" dir="11520000" sx="110000" sy="110000" algn="ctr">
              <a:srgbClr val="000000">
                <a:alpha val="18000"/>
              </a:srgbClr>
            </a:outerShdw>
          </a:effectLst>
          <a:scene3d>
            <a:camera prst="isometricTopUp"/>
            <a:lightRig rig="flood" dir="t">
              <a:rot lat="0" lon="0" rev="13800000"/>
            </a:lightRig>
          </a:scene3d>
          <a:sp3d extrusionH="107950" prstMaterial="plastic">
            <a:bevelT w="82550" h="63500" prst="divot"/>
            <a:bevelB/>
          </a:sp3d>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a:spAutoFit/>
          </a:bodyPr>
          <a:lstStyle/>
          <a:p>
            <a:pPr algn="ctr"/>
            <a:r>
              <a:rPr lang="en-US" sz="3600" b="1" i="1" dirty="0">
                <a:latin typeface="Arial" panose="020B0604020202020204" pitchFamily="34" charset="0"/>
                <a:cs typeface="Arial" panose="020B0604020202020204" pitchFamily="34" charset="0"/>
              </a:rPr>
              <a:t>Deeds and resolution </a:t>
            </a:r>
            <a:endParaRPr lang="en-US" sz="3600" b="1"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4020490508"/>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heckerboard(across)">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3" name="Picture 2"/>
          <p:cNvPicPr>
            <a:picLocks noChangeAspect="1"/>
          </p:cNvPicPr>
          <p:nvPr/>
        </p:nvPicPr>
        <p:blipFill>
          <a:blip r:embed="rId2"/>
          <a:stretch>
            <a:fillRect/>
          </a:stretch>
        </p:blipFill>
        <p:spPr>
          <a:xfrm>
            <a:off x="-409575" y="-228600"/>
            <a:ext cx="13011150" cy="7315200"/>
          </a:xfrm>
          <a:prstGeom prst="rect">
            <a:avLst/>
          </a:prstGeom>
        </p:spPr>
      </p:pic>
      <p:sp>
        <p:nvSpPr>
          <p:cNvPr id="4" name="Rounded Rectangle 3"/>
          <p:cNvSpPr/>
          <p:nvPr/>
        </p:nvSpPr>
        <p:spPr>
          <a:xfrm>
            <a:off x="4935270" y="3524623"/>
            <a:ext cx="3618962" cy="162692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a:t>-  you can create agreement according your company policy.</a:t>
            </a:r>
            <a:endParaRPr lang="en-US"/>
          </a:p>
        </p:txBody>
      </p:sp>
      <p:sp>
        <p:nvSpPr>
          <p:cNvPr id="5" name="Right Arrow 4"/>
          <p:cNvSpPr/>
          <p:nvPr/>
        </p:nvSpPr>
        <p:spPr>
          <a:xfrm>
            <a:off x="4935270" y="1855841"/>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409575" y="6272011"/>
            <a:ext cx="13011150" cy="814589"/>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506335484"/>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wipe(down)">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rot="10800000">
            <a:off x="5982908" y="3275873"/>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ight Arrow 5"/>
          <p:cNvSpPr/>
          <p:nvPr/>
        </p:nvSpPr>
        <p:spPr>
          <a:xfrm>
            <a:off x="759643" y="2190591"/>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ounded Rectangle 4"/>
          <p:cNvSpPr/>
          <p:nvPr/>
        </p:nvSpPr>
        <p:spPr>
          <a:xfrm>
            <a:off x="7386452" y="3277590"/>
            <a:ext cx="3811979" cy="298070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t>Make back date entry  ( let’s suppose one of your employee forget (some how) to make assignment entry so you can allow them to make back date entry. You can allow them for the fixed date, numbers of days, numbers of month, and specific year Also. )</a:t>
            </a:r>
            <a:endParaRPr lang="en-US" dirty="0"/>
          </a:p>
        </p:txBody>
      </p:sp>
      <p:sp>
        <p:nvSpPr>
          <p:cNvPr id="8" name="Rectangle 7"/>
          <p:cNvSpPr/>
          <p:nvPr/>
        </p:nvSpPr>
        <p:spPr>
          <a:xfrm>
            <a:off x="-409575" y="6258296"/>
            <a:ext cx="13011150" cy="828304"/>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256679501"/>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down)">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rot="10800000">
            <a:off x="5937415" y="3510702"/>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730184" y="2192905"/>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7564582" y="3158838"/>
            <a:ext cx="4013860" cy="2968830"/>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t>Unblock employee ( let’s suppose one of your employee were in holiday’s for few days and your organization doesn’t allow to access Timesheet in those days and you modify the employee status as a Block. Now you can unblock the specific employee. ) </a:t>
            </a:r>
            <a:endParaRPr lang="en-US" dirty="0"/>
          </a:p>
        </p:txBody>
      </p:sp>
      <p:sp>
        <p:nvSpPr>
          <p:cNvPr id="7" name="Rectangle 6"/>
          <p:cNvSpPr/>
          <p:nvPr/>
        </p:nvSpPr>
        <p:spPr>
          <a:xfrm>
            <a:off x="-409575" y="6127668"/>
            <a:ext cx="13011150" cy="958932"/>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81824402"/>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9575" y="-228600"/>
            <a:ext cx="13011150" cy="7315200"/>
          </a:xfrm>
          <a:prstGeom prst="rect">
            <a:avLst/>
          </a:prstGeom>
        </p:spPr>
      </p:pic>
      <p:sp>
        <p:nvSpPr>
          <p:cNvPr id="3" name="Right Arrow 2"/>
          <p:cNvSpPr/>
          <p:nvPr/>
        </p:nvSpPr>
        <p:spPr>
          <a:xfrm rot="10800000">
            <a:off x="5941257" y="3805914"/>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Right Arrow 4"/>
          <p:cNvSpPr/>
          <p:nvPr/>
        </p:nvSpPr>
        <p:spPr>
          <a:xfrm>
            <a:off x="726176" y="2209799"/>
            <a:ext cx="605307" cy="3219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ounded Rectangle 5"/>
          <p:cNvSpPr/>
          <p:nvPr/>
        </p:nvSpPr>
        <p:spPr>
          <a:xfrm>
            <a:off x="7053942" y="3123209"/>
            <a:ext cx="3950525" cy="226015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b="1" i="1" dirty="0"/>
              <a:t>Set employee status ( Let’s suppose one of your employee resign or going for holidays and your organization doesn’t allow them to access Timesheet so you can set their status as block or resign</a:t>
            </a:r>
            <a:endParaRPr lang="en-US" dirty="0"/>
          </a:p>
        </p:txBody>
      </p:sp>
      <p:sp>
        <p:nvSpPr>
          <p:cNvPr id="7" name="Rectangle 6"/>
          <p:cNvSpPr/>
          <p:nvPr/>
        </p:nvSpPr>
        <p:spPr>
          <a:xfrm>
            <a:off x="-409575" y="5961413"/>
            <a:ext cx="13011150" cy="1125187"/>
          </a:xfrm>
          <a:prstGeom prst="rect">
            <a:avLst/>
          </a:prstGeom>
          <a:solidFill>
            <a:srgbClr val="1A628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8609696"/>
      </p:ext>
    </p:extLst>
  </p:cSld>
  <p:clrMapOvr>
    <a:masterClrMapping/>
  </p:clrMapOvr>
  <p:transition spd="med" advTm="600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down)">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6" grpId="0" animBg="1"/>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Ion">
  <a:themeElements>
    <a:clrScheme name="Ion">
      <a:dk1>
        <a:sysClr val="windowText" lastClr="000000"/>
      </a:dk1>
      <a:lt1>
        <a:sysClr val="window" lastClr="FFFFFF"/>
      </a:lt1>
      <a:dk2>
        <a:srgbClr val="1E5155"/>
      </a:dk2>
      <a:lt2>
        <a:srgbClr val="EBEBEB"/>
      </a:lt2>
      <a:accent1>
        <a:srgbClr val="B01513"/>
      </a:accent1>
      <a:accent2>
        <a:srgbClr val="EA6312"/>
      </a:accent2>
      <a:accent3>
        <a:srgbClr val="E6B729"/>
      </a:accent3>
      <a:accent4>
        <a:srgbClr val="6AAC90"/>
      </a:accent4>
      <a:accent5>
        <a:srgbClr val="54849A"/>
      </a:accent5>
      <a:accent6>
        <a:srgbClr val="9E5E9B"/>
      </a:accent6>
      <a:hlink>
        <a:srgbClr val="58C1BA"/>
      </a:hlink>
      <a:folHlink>
        <a:srgbClr val="9DFFCB"/>
      </a:folHlink>
    </a:clrScheme>
    <a:fontScheme name="Ion">
      <a:majorFont>
        <a:latin typeface="Century Gothic" panose="020B0502020202020204"/>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panose="020B050202020202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Ion">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7000"/>
                <a:hueMod val="88000"/>
                <a:satMod val="130000"/>
                <a:lumMod val="124000"/>
              </a:schemeClr>
            </a:gs>
            <a:gs pos="100000">
              <a:schemeClr val="phClr">
                <a:tint val="96000"/>
                <a:shade val="88000"/>
                <a:hueMod val="108000"/>
                <a:satMod val="164000"/>
                <a:lumMod val="76000"/>
              </a:schemeClr>
            </a:gs>
          </a:gsLst>
          <a:path path="circle">
            <a:fillToRect l="45000" t="65000" r="125000" b="100000"/>
          </a:path>
        </a:gradFill>
        <a:blipFill rotWithShape="1">
          <a:blip xmlns:r="http://schemas.openxmlformats.org/officeDocument/2006/relationships" r:embed="rId1">
            <a:duotone>
              <a:schemeClr val="phClr">
                <a:shade val="69000"/>
                <a:hueMod val="108000"/>
                <a:satMod val="164000"/>
                <a:lumMod val="74000"/>
              </a:schemeClr>
              <a:schemeClr val="phClr">
                <a:tint val="96000"/>
                <a:hueMod val="88000"/>
                <a:satMod val="140000"/>
                <a:lumMod val="132000"/>
              </a:schemeClr>
            </a:duotone>
          </a:blip>
          <a:stretch/>
        </a:blipFill>
      </a:bgFillStyleLst>
    </a:fmtScheme>
  </a:themeElements>
  <a:objectDefaults/>
  <a:extraClrSchemeLst/>
  <a:extLst>
    <a:ext uri="{05A4C25C-085E-4340-85A3-A5531E510DB2}">
      <thm15:themeFamily xmlns:thm15="http://schemas.microsoft.com/office/thememl/2012/main" name="Ion" id="{B8441ADB-2E43-4AF7-B97A-BD870242C6A8}" vid="{292E63A9-BB86-4E3D-B92A-7223C6510D2E}"/>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Ion</Template>
  <TotalTime>561</TotalTime>
  <Words>1509</Words>
  <Application>Microsoft Office PowerPoint</Application>
  <PresentationFormat>Widescreen</PresentationFormat>
  <Paragraphs>75</Paragraphs>
  <Slides>67</Slides>
  <Notes>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67</vt:i4>
      </vt:variant>
    </vt:vector>
  </HeadingPairs>
  <TitlesOfParts>
    <vt:vector size="72" baseType="lpstr">
      <vt:lpstr>Arial</vt:lpstr>
      <vt:lpstr>Calibri</vt:lpstr>
      <vt:lpstr>Century Gothic</vt:lpstr>
      <vt:lpstr>Wingdings 3</vt:lpstr>
      <vt:lpstr>Ion</vt:lpstr>
      <vt:lpstr>PowerPoint Presentation</vt:lpstr>
      <vt:lpstr>Employee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dc:creator>
  <cp:lastModifiedBy>admin</cp:lastModifiedBy>
  <cp:revision>46</cp:revision>
  <dcterms:created xsi:type="dcterms:W3CDTF">2017-12-27T09:27:39Z</dcterms:created>
  <dcterms:modified xsi:type="dcterms:W3CDTF">2018-02-08T12:57:50Z</dcterms:modified>
</cp:coreProperties>
</file>