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502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188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872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6015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85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0068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41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604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437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631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246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241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85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574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892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338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376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362421E-763D-4A96-9CE7-D09CCB77E25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7E398-3BA7-4E02-AE71-FB61748356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355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8940" y="1305062"/>
            <a:ext cx="11745532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HOW TO CONFIGURE </a:t>
            </a:r>
            <a:r>
              <a:rPr lang="en-US" sz="6600" b="1" cap="all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WEBMAIL IN</a:t>
            </a:r>
            <a:endParaRPr lang="en-US" sz="6600" b="1" cap="all" dirty="0">
              <a:ln w="0"/>
              <a:solidFill>
                <a:schemeClr val="bg2">
                  <a:lumMod val="2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lgerian" pitchFamily="82" charset="0"/>
            </a:endParaRPr>
          </a:p>
          <a:p>
            <a:pPr algn="ctr"/>
            <a:r>
              <a:rPr lang="en-US" sz="6600" b="1" cap="all" dirty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MS-OUTLOOK</a:t>
            </a:r>
          </a:p>
        </p:txBody>
      </p:sp>
    </p:spTree>
    <p:extLst>
      <p:ext uri="{BB962C8B-B14F-4D97-AF65-F5344CB8AC3E}">
        <p14:creationId xmlns:p14="http://schemas.microsoft.com/office/powerpoint/2010/main" val="2454617429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3" y="156501"/>
            <a:ext cx="9863048" cy="1400530"/>
          </a:xfrm>
        </p:spPr>
        <p:txBody>
          <a:bodyPr/>
          <a:lstStyle/>
          <a:p>
            <a:r>
              <a:rPr lang="en-US" sz="1800" b="1" dirty="0" smtClean="0"/>
              <a:t>Select </a:t>
            </a:r>
            <a:r>
              <a:rPr lang="en-US" sz="1800" b="1" dirty="0" smtClean="0">
                <a:solidFill>
                  <a:srgbClr val="FF0000"/>
                </a:solidFill>
              </a:rPr>
              <a:t>outgoing server </a:t>
            </a:r>
            <a:r>
              <a:rPr lang="en-US" sz="1800" b="1" dirty="0" smtClean="0"/>
              <a:t>and select </a:t>
            </a:r>
            <a:r>
              <a:rPr lang="en-US" sz="1800" b="1" dirty="0" smtClean="0">
                <a:solidFill>
                  <a:srgbClr val="FF0000"/>
                </a:solidFill>
              </a:rPr>
              <a:t>my outgoing server(SMTP) requires authentication </a:t>
            </a:r>
            <a:r>
              <a:rPr lang="en-US" sz="1800" b="1" dirty="0" smtClean="0">
                <a:solidFill>
                  <a:schemeClr val="tx1">
                    <a:lumMod val="95000"/>
                  </a:schemeClr>
                </a:solidFill>
              </a:rPr>
              <a:t> also select </a:t>
            </a:r>
            <a:r>
              <a:rPr lang="en-US" sz="1800" b="1" dirty="0" smtClean="0">
                <a:solidFill>
                  <a:srgbClr val="FF0000"/>
                </a:solidFill>
              </a:rPr>
              <a:t>Use same setting as my incoming mail server</a:t>
            </a:r>
            <a:endParaRPr lang="en-US" sz="1800" b="1" dirty="0">
              <a:solidFill>
                <a:srgbClr val="FF0000"/>
              </a:solidFill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68192" y="1125916"/>
            <a:ext cx="9040968" cy="5818469"/>
          </a:xfrm>
          <a:prstGeom prst="rect">
            <a:avLst/>
          </a:prstGeom>
        </p:spPr>
      </p:pic>
      <p:cxnSp>
        <p:nvCxnSpPr>
          <p:cNvPr id="14" name="Elbow Connector 13"/>
          <p:cNvCxnSpPr/>
          <p:nvPr/>
        </p:nvCxnSpPr>
        <p:spPr>
          <a:xfrm rot="16200000" flipH="1">
            <a:off x="2150772" y="553791"/>
            <a:ext cx="1171977" cy="965915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rot="10800000" flipV="1">
            <a:off x="2511381" y="450758"/>
            <a:ext cx="4765183" cy="1738650"/>
          </a:xfrm>
          <a:prstGeom prst="bentConnector3">
            <a:avLst>
              <a:gd name="adj1" fmla="val -2162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 rot="10800000" flipV="1">
            <a:off x="2871989" y="785611"/>
            <a:ext cx="2575774" cy="1622738"/>
          </a:xfrm>
          <a:prstGeom prst="bentConnector3">
            <a:avLst>
              <a:gd name="adj1" fmla="val -119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34138" y="4675034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Advanced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9" name="Elbow Connector 28"/>
          <p:cNvCxnSpPr/>
          <p:nvPr/>
        </p:nvCxnSpPr>
        <p:spPr>
          <a:xfrm rot="16200000" flipV="1">
            <a:off x="6123907" y="1848121"/>
            <a:ext cx="3013655" cy="3000774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266121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502276"/>
          </a:xfrm>
        </p:spPr>
        <p:txBody>
          <a:bodyPr/>
          <a:lstStyle/>
          <a:p>
            <a:pPr algn="ctr"/>
            <a:r>
              <a:rPr lang="en-US" sz="4400" dirty="0" smtClean="0"/>
              <a:t>Use Following </a:t>
            </a:r>
            <a:r>
              <a:rPr lang="en-US" sz="4400" dirty="0"/>
              <a:t>Setting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096000" y="798490"/>
            <a:ext cx="5780548" cy="6086344"/>
          </a:xfrm>
          <a:prstGeom prst="rect">
            <a:avLst/>
          </a:prstGeom>
        </p:spPr>
      </p:pic>
      <p:sp>
        <p:nvSpPr>
          <p:cNvPr id="14" name="Text Placeholder 2"/>
          <p:cNvSpPr txBox="1">
            <a:spLocks/>
          </p:cNvSpPr>
          <p:nvPr/>
        </p:nvSpPr>
        <p:spPr>
          <a:xfrm>
            <a:off x="397836" y="1426873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Incoming Port Number - 143</a:t>
            </a:r>
            <a:endParaRPr lang="en-US" sz="1600" dirty="0"/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407726" y="1815923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SSL should be Disable	</a:t>
            </a:r>
            <a:endParaRPr lang="en-US" sz="1600" dirty="0"/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401425" y="2141165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Outgoing Port Number – 25/587</a:t>
            </a:r>
            <a:endParaRPr lang="en-US" sz="1600" dirty="0"/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452190" y="2462052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/>
              <a:t>SSL Should be None</a:t>
            </a:r>
            <a:endParaRPr lang="en-US" sz="1600" dirty="0"/>
          </a:p>
        </p:txBody>
      </p:sp>
      <p:sp>
        <p:nvSpPr>
          <p:cNvPr id="46" name="TextBox 45"/>
          <p:cNvSpPr txBox="1"/>
          <p:nvPr/>
        </p:nvSpPr>
        <p:spPr>
          <a:xfrm>
            <a:off x="7596404" y="5831982"/>
            <a:ext cx="2064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OK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9" name="Elbow Connector 78"/>
          <p:cNvCxnSpPr/>
          <p:nvPr/>
        </p:nvCxnSpPr>
        <p:spPr>
          <a:xfrm>
            <a:off x="9253125" y="6160529"/>
            <a:ext cx="584196" cy="35403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/>
          <p:nvPr/>
        </p:nvCxnSpPr>
        <p:spPr>
          <a:xfrm>
            <a:off x="3335628" y="1815923"/>
            <a:ext cx="5048518" cy="43788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/>
          <p:nvPr/>
        </p:nvCxnSpPr>
        <p:spPr>
          <a:xfrm>
            <a:off x="2730321" y="2176529"/>
            <a:ext cx="4056845" cy="309093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>
            <a:off x="3657600" y="2601532"/>
            <a:ext cx="4726546" cy="25757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/>
          <p:nvPr/>
        </p:nvCxnSpPr>
        <p:spPr>
          <a:xfrm>
            <a:off x="2730321" y="2859110"/>
            <a:ext cx="7856113" cy="386366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9341772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0"/>
            <a:ext cx="9404723" cy="345140"/>
          </a:xfrm>
        </p:spPr>
        <p:txBody>
          <a:bodyPr/>
          <a:lstStyle/>
          <a:p>
            <a:pPr algn="ctr"/>
            <a:r>
              <a:rPr lang="en-US" sz="2400" b="1" dirty="0" smtClean="0"/>
              <a:t>Now Click on </a:t>
            </a:r>
            <a:r>
              <a:rPr lang="en-US" sz="2400" b="1" dirty="0" smtClean="0">
                <a:solidFill>
                  <a:srgbClr val="FF0000"/>
                </a:solidFill>
              </a:rPr>
              <a:t>Test Account Setting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99005" y="547373"/>
            <a:ext cx="8947522" cy="6310627"/>
          </a:xfrm>
          <a:prstGeom prst="rect">
            <a:avLst/>
          </a:prstGeom>
        </p:spPr>
      </p:pic>
      <p:cxnSp>
        <p:nvCxnSpPr>
          <p:cNvPr id="16" name="Elbow Connector 15"/>
          <p:cNvCxnSpPr/>
          <p:nvPr/>
        </p:nvCxnSpPr>
        <p:spPr>
          <a:xfrm rot="16200000" flipH="1">
            <a:off x="5536623" y="835831"/>
            <a:ext cx="2668516" cy="1687134"/>
          </a:xfrm>
          <a:prstGeom prst="bentConnector3">
            <a:avLst>
              <a:gd name="adj1" fmla="val 110328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403" y="3215889"/>
            <a:ext cx="5700375" cy="287298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572001" y="5331855"/>
            <a:ext cx="2353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Close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3" name="Elbow Connector 22"/>
          <p:cNvCxnSpPr/>
          <p:nvPr/>
        </p:nvCxnSpPr>
        <p:spPr>
          <a:xfrm rot="5400000" flipH="1" flipV="1">
            <a:off x="6308467" y="4664334"/>
            <a:ext cx="1240735" cy="386366"/>
          </a:xfrm>
          <a:prstGeom prst="bentConnector3">
            <a:avLst>
              <a:gd name="adj1" fmla="val 4896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32964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622738" y="621908"/>
            <a:ext cx="8731056" cy="61356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85644" y="4353060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9" name="Elbow Connector 8"/>
          <p:cNvCxnSpPr/>
          <p:nvPr/>
        </p:nvCxnSpPr>
        <p:spPr>
          <a:xfrm rot="16200000" flipH="1">
            <a:off x="7422593" y="5065759"/>
            <a:ext cx="1510982" cy="824248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73427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22251" y="191270"/>
            <a:ext cx="9058118" cy="65412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30321" y="3915178"/>
            <a:ext cx="5593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Mail Has been Configure and now click on </a:t>
            </a:r>
            <a:r>
              <a:rPr lang="en-US" b="1" dirty="0" smtClean="0">
                <a:solidFill>
                  <a:srgbClr val="FF0000"/>
                </a:solidFill>
              </a:rPr>
              <a:t>Finish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4" name="Elbow Connector 13"/>
          <p:cNvCxnSpPr/>
          <p:nvPr/>
        </p:nvCxnSpPr>
        <p:spPr>
          <a:xfrm rot="16200000" flipH="1">
            <a:off x="7577140" y="4743787"/>
            <a:ext cx="1562498" cy="643944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1696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2244804"/>
            <a:ext cx="83058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THANK YOU</a:t>
            </a:r>
            <a:endParaRPr lang="en-US" sz="66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52600" y="5791201"/>
            <a:ext cx="8610600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000" dirty="0" err="1"/>
              <a:t>Webtel</a:t>
            </a:r>
            <a:r>
              <a:rPr lang="en-US" sz="2000" dirty="0"/>
              <a:t> </a:t>
            </a:r>
            <a:r>
              <a:rPr lang="en-US" sz="2000" dirty="0" err="1"/>
              <a:t>Electrosoft</a:t>
            </a:r>
            <a:r>
              <a:rPr lang="en-US" sz="2000" dirty="0"/>
              <a:t> Pvt. Ltd.</a:t>
            </a:r>
            <a:br>
              <a:rPr lang="en-US" sz="2000" dirty="0"/>
            </a:br>
            <a:r>
              <a:rPr lang="en-US" sz="2000" dirty="0"/>
              <a:t>(011 - 45054040, 09313112391, 07428377472).</a:t>
            </a:r>
            <a:br>
              <a:rPr lang="en-US" sz="2000" dirty="0"/>
            </a:br>
            <a:r>
              <a:rPr lang="en-US" sz="2000" dirty="0"/>
              <a:t>“Dedicated Towards Making IT A Way of Life.”</a:t>
            </a:r>
            <a:endParaRPr lang="en-US" sz="20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925540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11189573" cy="1400530"/>
          </a:xfrm>
        </p:spPr>
        <p:txBody>
          <a:bodyPr/>
          <a:lstStyle/>
          <a:p>
            <a:pPr algn="ctr"/>
            <a:r>
              <a:rPr lang="en-US" dirty="0" smtClean="0"/>
              <a:t>Go to Control Panel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3985" y="1152983"/>
            <a:ext cx="10693825" cy="550035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0631039" y="2553513"/>
            <a:ext cx="1418823" cy="16356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 on mail</a:t>
            </a:r>
            <a:endParaRPr lang="en-US" dirty="0"/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9581881" y="3774372"/>
            <a:ext cx="1081825" cy="257577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32140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Click on E-Mail Accounts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8648" y="2064655"/>
            <a:ext cx="7508383" cy="4772202"/>
          </a:xfrm>
          <a:prstGeom prst="rect">
            <a:avLst/>
          </a:prstGeom>
        </p:spPr>
      </p:pic>
      <p:cxnSp>
        <p:nvCxnSpPr>
          <p:cNvPr id="8" name="Elbow Connector 7"/>
          <p:cNvCxnSpPr/>
          <p:nvPr/>
        </p:nvCxnSpPr>
        <p:spPr>
          <a:xfrm rot="16200000" flipH="1">
            <a:off x="6581104" y="1545464"/>
            <a:ext cx="1841679" cy="811369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334501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0152" y="0"/>
            <a:ext cx="12282151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37882" y="3142445"/>
            <a:ext cx="2099256" cy="15454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 on NEW</a:t>
            </a:r>
            <a:endParaRPr lang="en-US" dirty="0"/>
          </a:p>
        </p:txBody>
      </p:sp>
      <p:cxnSp>
        <p:nvCxnSpPr>
          <p:cNvPr id="9" name="Elbow Connector 8"/>
          <p:cNvCxnSpPr>
            <a:stCxn id="5" idx="1"/>
          </p:cNvCxnSpPr>
          <p:nvPr/>
        </p:nvCxnSpPr>
        <p:spPr>
          <a:xfrm rot="5400000" flipH="1" flipV="1">
            <a:off x="439797" y="2520683"/>
            <a:ext cx="1153605" cy="542576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255011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5910" y="-168382"/>
            <a:ext cx="12307910" cy="70263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0152" y="5190186"/>
            <a:ext cx="5422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E-Mail Account 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1" name="Elbow Connector 10"/>
          <p:cNvCxnSpPr/>
          <p:nvPr/>
        </p:nvCxnSpPr>
        <p:spPr>
          <a:xfrm rot="16200000" flipV="1">
            <a:off x="238259" y="2929944"/>
            <a:ext cx="3515932" cy="100455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4636394" y="5357611"/>
            <a:ext cx="4340181" cy="123637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010661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0152"/>
            <a:ext cx="12192000" cy="6948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98784" y="3052293"/>
            <a:ext cx="5370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Manual Setup or additional Server Type </a:t>
            </a:r>
            <a:r>
              <a:rPr lang="en-US" b="1" dirty="0" smtClean="0">
                <a:solidFill>
                  <a:schemeClr val="bg1"/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4481849" y="3371045"/>
            <a:ext cx="3503053" cy="237293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7972023" y="4275786"/>
            <a:ext cx="2459864" cy="112046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09957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3170" y="-115530"/>
            <a:ext cx="12285169" cy="69735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36417" y="3065172"/>
            <a:ext cx="3129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POP or IMAP </a:t>
            </a:r>
            <a:r>
              <a:rPr lang="en-US" b="1" dirty="0" smtClean="0">
                <a:solidFill>
                  <a:schemeClr val="bg1"/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>
            <a:off x="3078052" y="2730322"/>
            <a:ext cx="6156101" cy="334851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8300432" y="4578440"/>
            <a:ext cx="2446986" cy="528034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5454737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33987" y="-49556"/>
            <a:ext cx="10970632" cy="1400530"/>
          </a:xfrm>
        </p:spPr>
        <p:txBody>
          <a:bodyPr/>
          <a:lstStyle/>
          <a:p>
            <a:r>
              <a:rPr lang="en-US" sz="3600" dirty="0" smtClean="0"/>
              <a:t>Fill the Details and select Account Type IMAP</a:t>
            </a:r>
            <a:endParaRPr lang="en-US" sz="3600" dirty="0"/>
          </a:p>
        </p:txBody>
      </p:sp>
      <p:pic>
        <p:nvPicPr>
          <p:cNvPr id="6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3894" y="542055"/>
            <a:ext cx="8950817" cy="6315945"/>
          </a:xfrm>
          <a:prstGeom prst="rect">
            <a:avLst/>
          </a:prstGeom>
        </p:spPr>
      </p:pic>
      <p:cxnSp>
        <p:nvCxnSpPr>
          <p:cNvPr id="4" name="Elbow Connector 3"/>
          <p:cNvCxnSpPr/>
          <p:nvPr/>
        </p:nvCxnSpPr>
        <p:spPr>
          <a:xfrm rot="10800000" flipV="1">
            <a:off x="5551878" y="542055"/>
            <a:ext cx="3669396" cy="2646281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843510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271" y="-65833"/>
            <a:ext cx="12063015" cy="1400530"/>
          </a:xfrm>
        </p:spPr>
        <p:txBody>
          <a:bodyPr/>
          <a:lstStyle/>
          <a:p>
            <a:pPr algn="ctr"/>
            <a:r>
              <a:rPr lang="en-US" b="1" dirty="0"/>
              <a:t>IMAP - Internet Messaging Access Protocol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0" y="1813302"/>
            <a:ext cx="5936490" cy="576262"/>
          </a:xfrm>
        </p:spPr>
        <p:txBody>
          <a:bodyPr/>
          <a:lstStyle/>
          <a:p>
            <a:r>
              <a:rPr lang="en-US" sz="1600" b="1" dirty="0" smtClean="0"/>
              <a:t>            use following Details</a:t>
            </a:r>
          </a:p>
          <a:p>
            <a:r>
              <a:rPr lang="en-US" sz="1400" b="1" dirty="0" smtClean="0"/>
              <a:t>Incoming mail server – </a:t>
            </a:r>
            <a:r>
              <a:rPr lang="en-US" sz="1400" b="1" dirty="0" err="1" smtClean="0"/>
              <a:t>mail.Domain</a:t>
            </a:r>
            <a:r>
              <a:rPr lang="en-US" sz="1400" b="1" dirty="0" smtClean="0"/>
              <a:t> name </a:t>
            </a:r>
          </a:p>
          <a:p>
            <a:r>
              <a:rPr lang="en-US" sz="1400" b="1" dirty="0" smtClean="0"/>
              <a:t>Outgoing mail server- </a:t>
            </a:r>
            <a:r>
              <a:rPr lang="en-US" sz="1400" b="1" dirty="0" err="1" smtClean="0"/>
              <a:t>Mail.domain</a:t>
            </a:r>
            <a:r>
              <a:rPr lang="en-US" sz="1400" b="1" dirty="0" smtClean="0"/>
              <a:t> name </a:t>
            </a:r>
            <a:endParaRPr lang="en-US" sz="1400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3875128" y="1094704"/>
            <a:ext cx="8265158" cy="576329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47042" y="4609533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more setting 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2" name="Elbow Connector 11"/>
          <p:cNvCxnSpPr/>
          <p:nvPr/>
        </p:nvCxnSpPr>
        <p:spPr>
          <a:xfrm rot="16200000" flipH="1">
            <a:off x="10912774" y="5107264"/>
            <a:ext cx="660981" cy="43788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7271" y="2498499"/>
            <a:ext cx="34758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IMAP is the better option - and the recommended option - when you need to check your emails from multiple devices, such as a work laptop, a home computer, or a tablet, smartphone, or other mobile device. Tap into your synced (updated) account from any device with IMAP.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0" y="5380589"/>
            <a:ext cx="3197047" cy="827028"/>
          </a:xfrm>
        </p:spPr>
        <p:txBody>
          <a:bodyPr/>
          <a:lstStyle/>
          <a:p>
            <a:r>
              <a:rPr lang="en-US" sz="1400" dirty="0"/>
              <a:t>Your mails are stored on the </a:t>
            </a:r>
            <a:r>
              <a:rPr lang="en-US" sz="1400" dirty="0" smtClean="0"/>
              <a:t>server</a:t>
            </a:r>
          </a:p>
          <a:p>
            <a:r>
              <a:rPr lang="en-US" sz="1400" dirty="0"/>
              <a:t>Sent mail stays on the server so you can see it from any device.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42204619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11" grpId="0"/>
      <p:bldP spid="13" grpId="0"/>
      <p:bldP spid="1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79</TotalTime>
  <Words>238</Words>
  <Application>Microsoft Office PowerPoint</Application>
  <PresentationFormat>Widescreen</PresentationFormat>
  <Paragraphs>32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Algerian</vt:lpstr>
      <vt:lpstr>Arial</vt:lpstr>
      <vt:lpstr>Century Gothic</vt:lpstr>
      <vt:lpstr>Wingdings 3</vt:lpstr>
      <vt:lpstr>Ion</vt:lpstr>
      <vt:lpstr>PowerPoint Presentation</vt:lpstr>
      <vt:lpstr>Go to Control Panel</vt:lpstr>
      <vt:lpstr>Click on E-Mail Accounts</vt:lpstr>
      <vt:lpstr>PowerPoint Presentation</vt:lpstr>
      <vt:lpstr>PowerPoint Presentation</vt:lpstr>
      <vt:lpstr>PowerPoint Presentation</vt:lpstr>
      <vt:lpstr>PowerPoint Presentation</vt:lpstr>
      <vt:lpstr>Fill the Details and select Account Type IMAP</vt:lpstr>
      <vt:lpstr>IMAP - Internet Messaging Access Protocol</vt:lpstr>
      <vt:lpstr>Select outgoing server and select my outgoing server(SMTP) requires authentication  also select Use same setting as my incoming mail server</vt:lpstr>
      <vt:lpstr>Use Following Setting</vt:lpstr>
      <vt:lpstr>Now Click on Test Account Setting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11</cp:revision>
  <dcterms:created xsi:type="dcterms:W3CDTF">2017-12-28T08:53:02Z</dcterms:created>
  <dcterms:modified xsi:type="dcterms:W3CDTF">2018-02-08T12:58:49Z</dcterms:modified>
</cp:coreProperties>
</file>