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91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720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429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63036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92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6173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7538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415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692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0233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82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0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271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513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114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959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3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DE1BC48-11CB-430B-9F23-7DB28F778F33}" type="datetimeFigureOut">
              <a:rPr lang="en-US" smtClean="0"/>
              <a:t>08/02/2018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4CDC2-5CB6-4215-908E-CDBAD9072A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53650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18940" y="1305062"/>
            <a:ext cx="11745532" cy="313932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HOW TO CONFIGURE </a:t>
            </a:r>
            <a:r>
              <a:rPr lang="en-US" sz="6600" b="1" cap="all" dirty="0" smtClean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WEBMAIL IN</a:t>
            </a:r>
            <a:endParaRPr lang="en-US" sz="6600" b="1" cap="all" dirty="0">
              <a:ln w="0"/>
              <a:solidFill>
                <a:schemeClr val="bg2">
                  <a:lumMod val="2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lgerian" pitchFamily="82" charset="0"/>
            </a:endParaRPr>
          </a:p>
          <a:p>
            <a:pPr algn="ctr"/>
            <a:r>
              <a:rPr lang="en-US" sz="6600" b="1" cap="all" dirty="0">
                <a:ln w="0"/>
                <a:solidFill>
                  <a:schemeClr val="bg2">
                    <a:lumMod val="2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Algerian" pitchFamily="82" charset="0"/>
              </a:rPr>
              <a:t>MS-OUTLOOK</a:t>
            </a:r>
          </a:p>
        </p:txBody>
      </p:sp>
    </p:spTree>
    <p:extLst>
      <p:ext uri="{BB962C8B-B14F-4D97-AF65-F5344CB8AC3E}">
        <p14:creationId xmlns:p14="http://schemas.microsoft.com/office/powerpoint/2010/main" val="3843354612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3" y="156501"/>
            <a:ext cx="9863048" cy="1400530"/>
          </a:xfrm>
        </p:spPr>
        <p:txBody>
          <a:bodyPr/>
          <a:lstStyle/>
          <a:p>
            <a:r>
              <a:rPr lang="en-US" sz="1800" b="1" dirty="0" smtClean="0"/>
              <a:t>Select </a:t>
            </a:r>
            <a:r>
              <a:rPr lang="en-US" sz="1800" b="1" dirty="0" smtClean="0">
                <a:solidFill>
                  <a:srgbClr val="FF0000"/>
                </a:solidFill>
              </a:rPr>
              <a:t>outgoing server </a:t>
            </a:r>
            <a:r>
              <a:rPr lang="en-US" sz="1800" b="1" dirty="0" smtClean="0"/>
              <a:t>and select </a:t>
            </a:r>
            <a:r>
              <a:rPr lang="en-US" sz="1800" b="1" dirty="0" smtClean="0">
                <a:solidFill>
                  <a:srgbClr val="FF0000"/>
                </a:solidFill>
              </a:rPr>
              <a:t>my outgoing server(SMTP) requires authentication </a:t>
            </a:r>
            <a:r>
              <a:rPr lang="en-US" sz="1800" b="1" dirty="0" smtClean="0">
                <a:solidFill>
                  <a:schemeClr val="tx1">
                    <a:lumMod val="95000"/>
                  </a:schemeClr>
                </a:solidFill>
              </a:rPr>
              <a:t> also select </a:t>
            </a:r>
            <a:r>
              <a:rPr lang="en-US" sz="1800" b="1" dirty="0" smtClean="0">
                <a:solidFill>
                  <a:srgbClr val="FF0000"/>
                </a:solidFill>
              </a:rPr>
              <a:t>Use same setting as my incoming mail server</a:t>
            </a:r>
            <a:endParaRPr lang="en-US" sz="1800" b="1" dirty="0">
              <a:solidFill>
                <a:srgbClr val="FF0000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468192" y="1125916"/>
            <a:ext cx="9040968" cy="5818469"/>
          </a:xfrm>
          <a:prstGeom prst="rect">
            <a:avLst/>
          </a:prstGeom>
        </p:spPr>
      </p:pic>
      <p:cxnSp>
        <p:nvCxnSpPr>
          <p:cNvPr id="14" name="Elbow Connector 13"/>
          <p:cNvCxnSpPr/>
          <p:nvPr/>
        </p:nvCxnSpPr>
        <p:spPr>
          <a:xfrm rot="16200000" flipH="1">
            <a:off x="2150772" y="553791"/>
            <a:ext cx="1171977" cy="965915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10800000" flipV="1">
            <a:off x="2511381" y="450758"/>
            <a:ext cx="4765183" cy="1738650"/>
          </a:xfrm>
          <a:prstGeom prst="bentConnector3">
            <a:avLst>
              <a:gd name="adj1" fmla="val -2162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/>
          <p:nvPr/>
        </p:nvCxnSpPr>
        <p:spPr>
          <a:xfrm rot="10800000" flipV="1">
            <a:off x="2871989" y="785611"/>
            <a:ext cx="2575774" cy="1622738"/>
          </a:xfrm>
          <a:prstGeom prst="bentConnector3">
            <a:avLst>
              <a:gd name="adj1" fmla="val -119000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34138" y="4675034"/>
            <a:ext cx="2364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Advanced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9" name="Elbow Connector 28"/>
          <p:cNvCxnSpPr/>
          <p:nvPr/>
        </p:nvCxnSpPr>
        <p:spPr>
          <a:xfrm rot="16200000" flipV="1">
            <a:off x="6123907" y="1848121"/>
            <a:ext cx="3013655" cy="300077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432335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9501" y="2873161"/>
            <a:ext cx="4396339" cy="576262"/>
          </a:xfrm>
        </p:spPr>
        <p:txBody>
          <a:bodyPr/>
          <a:lstStyle/>
          <a:p>
            <a:r>
              <a:rPr lang="en-US" sz="1800" dirty="0" smtClean="0"/>
              <a:t>SSL </a:t>
            </a:r>
            <a:r>
              <a:rPr lang="en-US" sz="1800" dirty="0"/>
              <a:t>Should be </a:t>
            </a:r>
            <a:r>
              <a:rPr lang="en-US" sz="1800" dirty="0" smtClean="0"/>
              <a:t>None</a:t>
            </a:r>
            <a:endParaRPr lang="en-US" sz="1800" dirty="0"/>
          </a:p>
          <a:p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491780" y="9669"/>
            <a:ext cx="7518783" cy="67471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174962" y="5834378"/>
            <a:ext cx="2076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OK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4" name="Elbow Connector 13"/>
          <p:cNvCxnSpPr/>
          <p:nvPr/>
        </p:nvCxnSpPr>
        <p:spPr>
          <a:xfrm>
            <a:off x="8251171" y="6019044"/>
            <a:ext cx="484517" cy="38202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0339" y="-80484"/>
            <a:ext cx="4396339" cy="576262"/>
          </a:xfrm>
        </p:spPr>
        <p:txBody>
          <a:bodyPr/>
          <a:lstStyle/>
          <a:p>
            <a:r>
              <a:rPr lang="en-US" sz="1800" b="1" dirty="0" smtClean="0"/>
              <a:t>Now Follow the Bellow Step</a:t>
            </a:r>
            <a:endParaRPr lang="en-US" b="1" dirty="0"/>
          </a:p>
        </p:txBody>
      </p:sp>
      <p:sp>
        <p:nvSpPr>
          <p:cNvPr id="1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0339" y="1061437"/>
            <a:ext cx="4396339" cy="576262"/>
          </a:xfrm>
        </p:spPr>
        <p:txBody>
          <a:bodyPr/>
          <a:lstStyle/>
          <a:p>
            <a:r>
              <a:rPr lang="en-US" sz="1800" dirty="0"/>
              <a:t>Incoming Port Number – 110</a:t>
            </a:r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3164" y="1499324"/>
            <a:ext cx="4396339" cy="576262"/>
          </a:xfrm>
        </p:spPr>
        <p:txBody>
          <a:bodyPr/>
          <a:lstStyle/>
          <a:p>
            <a:r>
              <a:rPr lang="en-US" sz="1800" dirty="0"/>
              <a:t>SSL should be Disable</a:t>
            </a:r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9501" y="1935060"/>
            <a:ext cx="4396339" cy="576262"/>
          </a:xfrm>
        </p:spPr>
        <p:txBody>
          <a:bodyPr/>
          <a:lstStyle/>
          <a:p>
            <a:r>
              <a:rPr lang="en-US" sz="1800" dirty="0"/>
              <a:t>Outgoing Port Number – 25/587</a:t>
            </a:r>
          </a:p>
        </p:txBody>
      </p:sp>
      <p:cxnSp>
        <p:nvCxnSpPr>
          <p:cNvPr id="20" name="Elbow Connector 19"/>
          <p:cNvCxnSpPr/>
          <p:nvPr/>
        </p:nvCxnSpPr>
        <p:spPr>
          <a:xfrm>
            <a:off x="3528811" y="1413963"/>
            <a:ext cx="4159876" cy="288131"/>
          </a:xfrm>
          <a:prstGeom prst="bentConnector3">
            <a:avLst>
              <a:gd name="adj1" fmla="val 35759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22"/>
          <p:cNvCxnSpPr/>
          <p:nvPr/>
        </p:nvCxnSpPr>
        <p:spPr>
          <a:xfrm flipV="1">
            <a:off x="2550017" y="1838972"/>
            <a:ext cx="2704563" cy="195386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28"/>
          <p:cNvCxnSpPr/>
          <p:nvPr/>
        </p:nvCxnSpPr>
        <p:spPr>
          <a:xfrm flipV="1">
            <a:off x="3853262" y="2223191"/>
            <a:ext cx="1169499" cy="146522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/>
          <p:nvPr/>
        </p:nvCxnSpPr>
        <p:spPr>
          <a:xfrm flipV="1">
            <a:off x="2550017" y="2601532"/>
            <a:ext cx="2807594" cy="271629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65674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build="p"/>
      <p:bldP spid="16" grpId="0" build="p"/>
      <p:bldP spid="1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0"/>
            <a:ext cx="9404723" cy="345140"/>
          </a:xfrm>
        </p:spPr>
        <p:txBody>
          <a:bodyPr/>
          <a:lstStyle/>
          <a:p>
            <a:pPr algn="ctr"/>
            <a:r>
              <a:rPr lang="en-US" sz="2400" b="1" dirty="0" smtClean="0"/>
              <a:t>Now Click on </a:t>
            </a:r>
            <a:r>
              <a:rPr lang="en-US" sz="2400" b="1" dirty="0" smtClean="0">
                <a:solidFill>
                  <a:srgbClr val="FF0000"/>
                </a:solidFill>
              </a:rPr>
              <a:t>Test Account Setting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4" name="Content Placeholder 13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99005" y="547373"/>
            <a:ext cx="8947522" cy="6310627"/>
          </a:xfrm>
          <a:prstGeom prst="rect">
            <a:avLst/>
          </a:prstGeom>
        </p:spPr>
      </p:pic>
      <p:cxnSp>
        <p:nvCxnSpPr>
          <p:cNvPr id="16" name="Elbow Connector 15"/>
          <p:cNvCxnSpPr/>
          <p:nvPr/>
        </p:nvCxnSpPr>
        <p:spPr>
          <a:xfrm rot="16200000" flipH="1">
            <a:off x="5536623" y="835831"/>
            <a:ext cx="2668516" cy="1687134"/>
          </a:xfrm>
          <a:prstGeom prst="bentConnector3">
            <a:avLst>
              <a:gd name="adj1" fmla="val 110328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403" y="3215889"/>
            <a:ext cx="5700375" cy="2872989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572001" y="5331855"/>
            <a:ext cx="2353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Close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3" name="Elbow Connector 22"/>
          <p:cNvCxnSpPr/>
          <p:nvPr/>
        </p:nvCxnSpPr>
        <p:spPr>
          <a:xfrm rot="5400000" flipH="1" flipV="1">
            <a:off x="6308467" y="4664334"/>
            <a:ext cx="1240735" cy="386366"/>
          </a:xfrm>
          <a:prstGeom prst="bentConnector3">
            <a:avLst>
              <a:gd name="adj1" fmla="val 48962"/>
            </a:avLst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0217610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57663" y="270456"/>
            <a:ext cx="8984072" cy="63173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25034" y="5112908"/>
            <a:ext cx="2284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Now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7628656" y="5465002"/>
            <a:ext cx="622343" cy="579548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1302269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322251" y="191270"/>
            <a:ext cx="9058118" cy="654124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30321" y="3915178"/>
            <a:ext cx="55931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Mail Has been Configure and now click on </a:t>
            </a:r>
            <a:r>
              <a:rPr lang="en-US" b="1" dirty="0" smtClean="0">
                <a:solidFill>
                  <a:srgbClr val="FF0000"/>
                </a:solidFill>
              </a:rPr>
              <a:t>Finish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4" name="Elbow Connector 13"/>
          <p:cNvCxnSpPr/>
          <p:nvPr/>
        </p:nvCxnSpPr>
        <p:spPr>
          <a:xfrm rot="16200000" flipH="1">
            <a:off x="7577140" y="4743787"/>
            <a:ext cx="1562498" cy="64394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7553713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57400" y="2244804"/>
            <a:ext cx="83058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6600" b="1" cap="all" dirty="0">
                <a:ln/>
                <a:solidFill>
                  <a:schemeClr val="accent6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Algerian" pitchFamily="82" charset="0"/>
              </a:rPr>
              <a:t>THANK YOU</a:t>
            </a:r>
            <a:endParaRPr lang="en-US" sz="66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52600" y="5791201"/>
            <a:ext cx="8610600" cy="101566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2000" dirty="0" err="1"/>
              <a:t>Webtel</a:t>
            </a:r>
            <a:r>
              <a:rPr lang="en-US" sz="2000" dirty="0"/>
              <a:t> </a:t>
            </a:r>
            <a:r>
              <a:rPr lang="en-US" sz="2000" dirty="0" err="1"/>
              <a:t>Electrosoft</a:t>
            </a:r>
            <a:r>
              <a:rPr lang="en-US" sz="2000" dirty="0"/>
              <a:t> Pvt. Ltd.</a:t>
            </a:r>
            <a:br>
              <a:rPr lang="en-US" sz="2000" dirty="0"/>
            </a:br>
            <a:r>
              <a:rPr lang="en-US" sz="2000" dirty="0"/>
              <a:t>(011 - 45054040, 09313112391, 07428377472).</a:t>
            </a:r>
            <a:br>
              <a:rPr lang="en-US" sz="2000" dirty="0"/>
            </a:br>
            <a:r>
              <a:rPr lang="en-US" sz="2000" dirty="0"/>
              <a:t>“Dedicated Towards Making IT A Way of Life.”</a:t>
            </a:r>
            <a:endParaRPr lang="en-US" sz="2000" b="1" cap="all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976792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112" y="452718"/>
            <a:ext cx="11189573" cy="1400530"/>
          </a:xfrm>
        </p:spPr>
        <p:txBody>
          <a:bodyPr/>
          <a:lstStyle/>
          <a:p>
            <a:pPr algn="ctr"/>
            <a:r>
              <a:rPr lang="en-US" dirty="0" smtClean="0"/>
              <a:t>Go to Control Panel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3985" y="1152983"/>
            <a:ext cx="10693825" cy="550035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10631039" y="2553513"/>
            <a:ext cx="1418823" cy="163561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mail</a:t>
            </a:r>
            <a:endParaRPr lang="en-US" dirty="0"/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9581881" y="3774372"/>
            <a:ext cx="1081825" cy="257577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0280845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Click on E-Mail Accounts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8648" y="2064655"/>
            <a:ext cx="7508383" cy="4772202"/>
          </a:xfrm>
          <a:prstGeom prst="rect">
            <a:avLst/>
          </a:prstGeom>
        </p:spPr>
      </p:pic>
      <p:cxnSp>
        <p:nvCxnSpPr>
          <p:cNvPr id="8" name="Elbow Connector 7"/>
          <p:cNvCxnSpPr/>
          <p:nvPr/>
        </p:nvCxnSpPr>
        <p:spPr>
          <a:xfrm rot="16200000" flipH="1">
            <a:off x="6581104" y="1545464"/>
            <a:ext cx="1841679" cy="811369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0916201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0152" y="0"/>
            <a:ext cx="12282151" cy="685800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37882" y="3142445"/>
            <a:ext cx="2099256" cy="15454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Click on NEW</a:t>
            </a:r>
            <a:endParaRPr lang="en-US" dirty="0"/>
          </a:p>
        </p:txBody>
      </p:sp>
      <p:cxnSp>
        <p:nvCxnSpPr>
          <p:cNvPr id="9" name="Elbow Connector 8"/>
          <p:cNvCxnSpPr>
            <a:stCxn id="5" idx="1"/>
          </p:cNvCxnSpPr>
          <p:nvPr/>
        </p:nvCxnSpPr>
        <p:spPr>
          <a:xfrm rot="5400000" flipH="1" flipV="1">
            <a:off x="439797" y="2520683"/>
            <a:ext cx="1153605" cy="542576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2429375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15910" y="-168382"/>
            <a:ext cx="12307910" cy="702638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0152" y="5190186"/>
            <a:ext cx="5422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E-Mail Account 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1" name="Elbow Connector 10"/>
          <p:cNvCxnSpPr/>
          <p:nvPr/>
        </p:nvCxnSpPr>
        <p:spPr>
          <a:xfrm rot="16200000" flipV="1">
            <a:off x="238259" y="2929944"/>
            <a:ext cx="3515932" cy="100455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Elbow Connector 12"/>
          <p:cNvCxnSpPr/>
          <p:nvPr/>
        </p:nvCxnSpPr>
        <p:spPr>
          <a:xfrm>
            <a:off x="4636394" y="5357611"/>
            <a:ext cx="4340181" cy="123637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587189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90152"/>
            <a:ext cx="12192000" cy="694815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98784" y="3052293"/>
            <a:ext cx="53704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Manual Setup or additional Server Type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</a:p>
          <a:p>
            <a:endParaRPr lang="en-US" b="1" dirty="0">
              <a:solidFill>
                <a:schemeClr val="bg1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 flipV="1">
            <a:off x="4481849" y="3371045"/>
            <a:ext cx="3503053" cy="237293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7972023" y="4275786"/>
            <a:ext cx="2459864" cy="1120462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881237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93170" y="-115530"/>
            <a:ext cx="12285169" cy="697353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36417" y="3065172"/>
            <a:ext cx="31295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Select </a:t>
            </a:r>
            <a:r>
              <a:rPr lang="en-US" b="1" dirty="0" smtClean="0">
                <a:solidFill>
                  <a:srgbClr val="FF0000"/>
                </a:solidFill>
              </a:rPr>
              <a:t>POP or IMAP </a:t>
            </a:r>
            <a:r>
              <a:rPr lang="en-US" b="1" dirty="0" smtClean="0">
                <a:solidFill>
                  <a:schemeClr val="bg1"/>
                </a:solidFill>
              </a:rPr>
              <a:t>and Click on </a:t>
            </a:r>
            <a:r>
              <a:rPr lang="en-US" b="1" dirty="0" smtClean="0">
                <a:solidFill>
                  <a:srgbClr val="FF0000"/>
                </a:solidFill>
              </a:rPr>
              <a:t>Next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7" name="Elbow Connector 6"/>
          <p:cNvCxnSpPr/>
          <p:nvPr/>
        </p:nvCxnSpPr>
        <p:spPr>
          <a:xfrm rot="10800000">
            <a:off x="3078052" y="2730322"/>
            <a:ext cx="6156101" cy="334851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Elbow Connector 8"/>
          <p:cNvCxnSpPr/>
          <p:nvPr/>
        </p:nvCxnSpPr>
        <p:spPr>
          <a:xfrm rot="16200000" flipH="1">
            <a:off x="8300432" y="4578440"/>
            <a:ext cx="2446986" cy="528034"/>
          </a:xfrm>
          <a:prstGeom prst="bentConnector3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5897026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33986" y="-49556"/>
            <a:ext cx="11958013" cy="1400530"/>
          </a:xfrm>
        </p:spPr>
        <p:txBody>
          <a:bodyPr/>
          <a:lstStyle/>
          <a:p>
            <a:r>
              <a:rPr lang="en-US" dirty="0" smtClean="0"/>
              <a:t>Fill the Details and select Account Type POP3</a:t>
            </a:r>
            <a:endParaRPr lang="en-U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721217"/>
            <a:ext cx="12192000" cy="6136783"/>
          </a:xfrm>
          <a:prstGeom prst="rect">
            <a:avLst/>
          </a:prstGeom>
        </p:spPr>
      </p:pic>
      <p:cxnSp>
        <p:nvCxnSpPr>
          <p:cNvPr id="11" name="Elbow Connector 10"/>
          <p:cNvCxnSpPr/>
          <p:nvPr/>
        </p:nvCxnSpPr>
        <p:spPr>
          <a:xfrm rot="10800000" flipV="1">
            <a:off x="5743979" y="759855"/>
            <a:ext cx="5164430" cy="2640170"/>
          </a:xfrm>
          <a:prstGeom prst="bentConnector3">
            <a:avLst>
              <a:gd name="adj1" fmla="val -3616"/>
            </a:avLst>
          </a:prstGeom>
          <a:ln w="571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7826925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465808" y="-75333"/>
            <a:ext cx="9404723" cy="9897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smtClean="0"/>
              <a:t>IN POP</a:t>
            </a:r>
            <a:endParaRPr lang="en-US" b="1" dirty="0"/>
          </a:p>
        </p:txBody>
      </p:sp>
      <p:sp>
        <p:nvSpPr>
          <p:cNvPr id="5" name="Text Placeholder 6"/>
          <p:cNvSpPr txBox="1">
            <a:spLocks/>
          </p:cNvSpPr>
          <p:nvPr/>
        </p:nvSpPr>
        <p:spPr>
          <a:xfrm>
            <a:off x="3581002" y="1065479"/>
            <a:ext cx="6155431" cy="57626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 smtClean="0"/>
              <a:t>incoming mail server – </a:t>
            </a:r>
            <a:r>
              <a:rPr lang="en-US" sz="1800" b="1" dirty="0" err="1" smtClean="0"/>
              <a:t>mail.domain</a:t>
            </a:r>
            <a:r>
              <a:rPr lang="en-US" sz="1800" b="1" dirty="0" smtClean="0"/>
              <a:t> name </a:t>
            </a:r>
          </a:p>
          <a:p>
            <a:r>
              <a:rPr lang="en-US" sz="1800" b="1" dirty="0" smtClean="0"/>
              <a:t>outgoing mail server – </a:t>
            </a:r>
            <a:r>
              <a:rPr lang="en-US" sz="1800" b="1" dirty="0" err="1" smtClean="0"/>
              <a:t>mail.domain</a:t>
            </a:r>
            <a:r>
              <a:rPr lang="en-US" sz="1800" b="1" dirty="0" smtClean="0"/>
              <a:t> name </a:t>
            </a:r>
            <a:endParaRPr lang="en-US" sz="1800" b="1" dirty="0"/>
          </a:p>
        </p:txBody>
      </p:sp>
      <p:pic>
        <p:nvPicPr>
          <p:cNvPr id="6" name="Content Placeholder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0158" y="1792837"/>
            <a:ext cx="6977937" cy="48934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333" y="4772416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Click on </a:t>
            </a:r>
            <a:r>
              <a:rPr lang="en-US" b="1" dirty="0" smtClean="0">
                <a:solidFill>
                  <a:srgbClr val="FF0000"/>
                </a:solidFill>
              </a:rPr>
              <a:t>more setting 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8" name="Elbow Connector 7"/>
          <p:cNvCxnSpPr/>
          <p:nvPr/>
        </p:nvCxnSpPr>
        <p:spPr>
          <a:xfrm rot="16200000" flipH="1">
            <a:off x="8390042" y="5253298"/>
            <a:ext cx="660981" cy="437881"/>
          </a:xfrm>
          <a:prstGeom prst="bent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90152" y="2095789"/>
            <a:ext cx="276000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POP3 downloads email from a server to a single computer, then deletes it from the server. Because your messages get downloaded to a single computer or device and then deleted from the server, it can appear that mail is missing or disappearing from your Inbox if you try to check your mail from a different computer.</a:t>
            </a:r>
          </a:p>
        </p:txBody>
      </p:sp>
    </p:spTree>
    <p:extLst>
      <p:ext uri="{BB962C8B-B14F-4D97-AF65-F5344CB8AC3E}">
        <p14:creationId xmlns:p14="http://schemas.microsoft.com/office/powerpoint/2010/main" val="4126163064"/>
      </p:ext>
    </p:extLst>
  </p:cSld>
  <p:clrMapOvr>
    <a:masterClrMapping/>
  </p:clrMapOvr>
  <p:transition spd="med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71</TotalTime>
  <Words>214</Words>
  <Application>Microsoft Office PowerPoint</Application>
  <PresentationFormat>Widescreen</PresentationFormat>
  <Paragraphs>29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Algerian</vt:lpstr>
      <vt:lpstr>Arial</vt:lpstr>
      <vt:lpstr>Century Gothic</vt:lpstr>
      <vt:lpstr>Wingdings 3</vt:lpstr>
      <vt:lpstr>Ion</vt:lpstr>
      <vt:lpstr>PowerPoint Presentation</vt:lpstr>
      <vt:lpstr>Go to Control Panel</vt:lpstr>
      <vt:lpstr>Click on E-Mail Accounts</vt:lpstr>
      <vt:lpstr>PowerPoint Presentation</vt:lpstr>
      <vt:lpstr>PowerPoint Presentation</vt:lpstr>
      <vt:lpstr>PowerPoint Presentation</vt:lpstr>
      <vt:lpstr>PowerPoint Presentation</vt:lpstr>
      <vt:lpstr>Fill the Details and select Account Type POP3</vt:lpstr>
      <vt:lpstr>PowerPoint Presentation</vt:lpstr>
      <vt:lpstr>Select outgoing server and select my outgoing server(SMTP) requires authentication  also select Use same setting as my incoming mail server</vt:lpstr>
      <vt:lpstr>PowerPoint Presentation</vt:lpstr>
      <vt:lpstr>Now Click on Test Account Setting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10</cp:revision>
  <dcterms:created xsi:type="dcterms:W3CDTF">2017-12-28T07:05:07Z</dcterms:created>
  <dcterms:modified xsi:type="dcterms:W3CDTF">2018-02-08T12:59:07Z</dcterms:modified>
</cp:coreProperties>
</file>